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348" r:id="rId12"/>
    <p:sldId id="298" r:id="rId13"/>
    <p:sldId id="299" r:id="rId14"/>
    <p:sldId id="332" r:id="rId15"/>
    <p:sldId id="302" r:id="rId16"/>
    <p:sldId id="334" r:id="rId17"/>
    <p:sldId id="335" r:id="rId18"/>
    <p:sldId id="306" r:id="rId19"/>
    <p:sldId id="307" r:id="rId20"/>
    <p:sldId id="342" r:id="rId21"/>
    <p:sldId id="349" r:id="rId22"/>
    <p:sldId id="350" r:id="rId23"/>
    <p:sldId id="338" r:id="rId24"/>
    <p:sldId id="34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2B"/>
    <a:srgbClr val="FF002A"/>
    <a:srgbClr val="FFFFFF"/>
    <a:srgbClr val="89FF40"/>
    <a:srgbClr val="FDE145"/>
    <a:srgbClr val="FF9600"/>
    <a:srgbClr val="FF9900"/>
    <a:srgbClr val="FFF900"/>
    <a:srgbClr val="D6AD84"/>
    <a:srgbClr val="352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2020-10-14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72.png"/><Relationship Id="rId3" Type="http://schemas.openxmlformats.org/officeDocument/2006/relationships/image" Target="../media/image42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19.png"/><Relationship Id="rId7" Type="http://schemas.openxmlformats.org/officeDocument/2006/relationships/image" Target="../media/image29.gif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" Type="http://schemas.openxmlformats.org/officeDocument/2006/relationships/image" Target="../media/image28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41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1.wdp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5" Type="http://schemas.openxmlformats.org/officeDocument/2006/relationships/image" Target="../media/image14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4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4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9" Type="http://schemas.openxmlformats.org/officeDocument/2006/relationships/image" Target="../media/image71.png"/><Relationship Id="rId3" Type="http://schemas.openxmlformats.org/officeDocument/2006/relationships/image" Target="../media/image13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42" Type="http://schemas.openxmlformats.org/officeDocument/2006/relationships/image" Target="../media/image74.png"/><Relationship Id="rId7" Type="http://schemas.openxmlformats.org/officeDocument/2006/relationships/image" Target="../media/image75.png"/><Relationship Id="rId12" Type="http://schemas.microsoft.com/office/2007/relationships/hdphoto" Target="../media/hdphoto1.wdp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70.png"/><Relationship Id="rId2" Type="http://schemas.openxmlformats.org/officeDocument/2006/relationships/image" Target="../media/image28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11" Type="http://schemas.openxmlformats.org/officeDocument/2006/relationships/image" Target="../media/image44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2.png"/><Relationship Id="rId45" Type="http://schemas.openxmlformats.org/officeDocument/2006/relationships/image" Target="../media/image21.png"/><Relationship Id="rId5" Type="http://schemas.openxmlformats.org/officeDocument/2006/relationships/image" Target="../media/image38.gif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4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4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3.png"/><Relationship Id="rId18" Type="http://schemas.openxmlformats.org/officeDocument/2006/relationships/image" Target="../media/image77.png"/><Relationship Id="rId26" Type="http://schemas.openxmlformats.org/officeDocument/2006/relationships/image" Target="../media/image58.png"/><Relationship Id="rId39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microsoft.com/office/2007/relationships/hdphoto" Target="../media/hdphoto1.wdp"/><Relationship Id="rId34" Type="http://schemas.openxmlformats.org/officeDocument/2006/relationships/image" Target="../media/image66.png"/><Relationship Id="rId42" Type="http://schemas.openxmlformats.org/officeDocument/2006/relationships/image" Target="../media/image74.png"/><Relationship Id="rId7" Type="http://schemas.openxmlformats.org/officeDocument/2006/relationships/image" Target="../media/image52.png"/><Relationship Id="rId12" Type="http://schemas.openxmlformats.org/officeDocument/2006/relationships/image" Target="../media/image42.png"/><Relationship Id="rId17" Type="http://schemas.openxmlformats.org/officeDocument/2006/relationships/image" Target="../media/image31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29.gif"/><Relationship Id="rId20" Type="http://schemas.openxmlformats.org/officeDocument/2006/relationships/image" Target="../media/image44.png"/><Relationship Id="rId29" Type="http://schemas.openxmlformats.org/officeDocument/2006/relationships/image" Target="../media/image61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8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2.png"/><Relationship Id="rId45" Type="http://schemas.openxmlformats.org/officeDocument/2006/relationships/image" Target="../media/image21.png"/><Relationship Id="rId5" Type="http://schemas.openxmlformats.org/officeDocument/2006/relationships/image" Target="../media/image50.png"/><Relationship Id="rId15" Type="http://schemas.openxmlformats.org/officeDocument/2006/relationships/image" Target="../media/image23.png"/><Relationship Id="rId23" Type="http://schemas.openxmlformats.org/officeDocument/2006/relationships/image" Target="../media/image46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43.png"/><Relationship Id="rId31" Type="http://schemas.openxmlformats.org/officeDocument/2006/relationships/image" Target="../media/image63.png"/><Relationship Id="rId44" Type="http://schemas.openxmlformats.org/officeDocument/2006/relationships/image" Target="../media/image2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14.png"/><Relationship Id="rId22" Type="http://schemas.openxmlformats.org/officeDocument/2006/relationships/image" Target="../media/image45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4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microsoft.com/office/2007/relationships/hdphoto" Target="../media/hdphoto3.wdp"/><Relationship Id="rId5" Type="http://schemas.openxmlformats.org/officeDocument/2006/relationships/image" Target="../media/image13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microsoft.com/office/2007/relationships/hdphoto" Target="../media/hdphoto2.wdp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3" Type="http://schemas.openxmlformats.org/officeDocument/2006/relationships/image" Target="../media/image13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31.png"/><Relationship Id="rId7" Type="http://schemas.openxmlformats.org/officeDocument/2006/relationships/image" Target="../media/image88.png"/><Relationship Id="rId12" Type="http://schemas.microsoft.com/office/2007/relationships/hdphoto" Target="../media/hdphoto1.wdp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21.png"/><Relationship Id="rId2" Type="http://schemas.openxmlformats.org/officeDocument/2006/relationships/image" Target="../media/image28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11" Type="http://schemas.openxmlformats.org/officeDocument/2006/relationships/image" Target="../media/image44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42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43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4.wdp"/><Relationship Id="rId14" Type="http://schemas.openxmlformats.org/officeDocument/2006/relationships/image" Target="../media/image46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9" Type="http://schemas.microsoft.com/office/2007/relationships/hdphoto" Target="../media/hdphoto1.wdp"/><Relationship Id="rId3" Type="http://schemas.openxmlformats.org/officeDocument/2006/relationships/image" Target="../media/image91.png"/><Relationship Id="rId21" Type="http://schemas.openxmlformats.org/officeDocument/2006/relationships/image" Target="../media/image101.png"/><Relationship Id="rId34" Type="http://schemas.openxmlformats.org/officeDocument/2006/relationships/image" Target="../media/image19.png"/><Relationship Id="rId42" Type="http://schemas.openxmlformats.org/officeDocument/2006/relationships/image" Target="../media/image112.png"/><Relationship Id="rId7" Type="http://schemas.openxmlformats.org/officeDocument/2006/relationships/image" Target="../media/image94.png"/><Relationship Id="rId12" Type="http://schemas.openxmlformats.org/officeDocument/2006/relationships/image" Target="../media/image28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0.png"/><Relationship Id="rId38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gif"/><Relationship Id="rId20" Type="http://schemas.openxmlformats.org/officeDocument/2006/relationships/image" Target="../media/image100.png"/><Relationship Id="rId29" Type="http://schemas.openxmlformats.org/officeDocument/2006/relationships/image" Target="../media/image88.png"/><Relationship Id="rId41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24" Type="http://schemas.openxmlformats.org/officeDocument/2006/relationships/image" Target="../media/image104.png"/><Relationship Id="rId32" Type="http://schemas.openxmlformats.org/officeDocument/2006/relationships/image" Target="../media/image109.png"/><Relationship Id="rId37" Type="http://schemas.openxmlformats.org/officeDocument/2006/relationships/image" Target="../media/image43.png"/><Relationship Id="rId40" Type="http://schemas.openxmlformats.org/officeDocument/2006/relationships/image" Target="../media/image45.png"/><Relationship Id="rId5" Type="http://schemas.openxmlformats.org/officeDocument/2006/relationships/image" Target="../media/image92.png"/><Relationship Id="rId15" Type="http://schemas.openxmlformats.org/officeDocument/2006/relationships/image" Target="../media/image23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36" Type="http://schemas.openxmlformats.org/officeDocument/2006/relationships/image" Target="../media/image21.png"/><Relationship Id="rId10" Type="http://schemas.openxmlformats.org/officeDocument/2006/relationships/image" Target="../media/image52.png"/><Relationship Id="rId19" Type="http://schemas.openxmlformats.org/officeDocument/2006/relationships/image" Target="../media/image99.png"/><Relationship Id="rId31" Type="http://schemas.openxmlformats.org/officeDocument/2006/relationships/image" Target="../media/image64.png"/><Relationship Id="rId4" Type="http://schemas.openxmlformats.org/officeDocument/2006/relationships/image" Target="../media/image31.png"/><Relationship Id="rId9" Type="http://schemas.openxmlformats.org/officeDocument/2006/relationships/image" Target="../media/image51.png"/><Relationship Id="rId14" Type="http://schemas.openxmlformats.org/officeDocument/2006/relationships/image" Target="../media/image1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67.png"/><Relationship Id="rId35" Type="http://schemas.openxmlformats.org/officeDocument/2006/relationships/image" Target="../media/image20.png"/><Relationship Id="rId43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9" Type="http://schemas.openxmlformats.org/officeDocument/2006/relationships/image" Target="../media/image141.png"/><Relationship Id="rId21" Type="http://schemas.openxmlformats.org/officeDocument/2006/relationships/image" Target="../media/image124.png"/><Relationship Id="rId34" Type="http://schemas.openxmlformats.org/officeDocument/2006/relationships/image" Target="../media/image136.png"/><Relationship Id="rId42" Type="http://schemas.openxmlformats.org/officeDocument/2006/relationships/image" Target="../media/image144.jpg"/><Relationship Id="rId47" Type="http://schemas.openxmlformats.org/officeDocument/2006/relationships/image" Target="../media/image149.png"/><Relationship Id="rId50" Type="http://schemas.openxmlformats.org/officeDocument/2006/relationships/image" Target="../media/image19.png"/><Relationship Id="rId55" Type="http://schemas.microsoft.com/office/2007/relationships/hdphoto" Target="../media/hdphoto1.wdp"/><Relationship Id="rId7" Type="http://schemas.openxmlformats.org/officeDocument/2006/relationships/image" Target="../media/image51.png"/><Relationship Id="rId12" Type="http://schemas.openxmlformats.org/officeDocument/2006/relationships/image" Target="../media/image14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Relationship Id="rId46" Type="http://schemas.openxmlformats.org/officeDocument/2006/relationships/image" Target="../media/image148.png"/><Relationship Id="rId59" Type="http://schemas.microsoft.com/office/2007/relationships/hdphoto" Target="../media/hdphoto6.wdp"/><Relationship Id="rId2" Type="http://schemas.openxmlformats.org/officeDocument/2006/relationships/image" Target="../media/image113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41" Type="http://schemas.openxmlformats.org/officeDocument/2006/relationships/image" Target="../media/image143.jpeg"/><Relationship Id="rId5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3.png"/><Relationship Id="rId24" Type="http://schemas.openxmlformats.org/officeDocument/2006/relationships/image" Target="../media/image127.png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jpeg"/><Relationship Id="rId45" Type="http://schemas.openxmlformats.org/officeDocument/2006/relationships/image" Target="../media/image147.png"/><Relationship Id="rId53" Type="http://schemas.openxmlformats.org/officeDocument/2006/relationships/image" Target="../media/image43.png"/><Relationship Id="rId58" Type="http://schemas.openxmlformats.org/officeDocument/2006/relationships/image" Target="../media/image152.png"/><Relationship Id="rId5" Type="http://schemas.openxmlformats.org/officeDocument/2006/relationships/image" Target="../media/image116.png"/><Relationship Id="rId15" Type="http://schemas.openxmlformats.org/officeDocument/2006/relationships/image" Target="../media/image31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36" Type="http://schemas.openxmlformats.org/officeDocument/2006/relationships/image" Target="../media/image138.png"/><Relationship Id="rId49" Type="http://schemas.openxmlformats.org/officeDocument/2006/relationships/image" Target="../media/image151.png"/><Relationship Id="rId57" Type="http://schemas.openxmlformats.org/officeDocument/2006/relationships/image" Target="../media/image111.png"/><Relationship Id="rId10" Type="http://schemas.openxmlformats.org/officeDocument/2006/relationships/image" Target="../media/image28.png"/><Relationship Id="rId19" Type="http://schemas.openxmlformats.org/officeDocument/2006/relationships/image" Target="../media/image122.png"/><Relationship Id="rId31" Type="http://schemas.openxmlformats.org/officeDocument/2006/relationships/image" Target="../media/image133.png"/><Relationship Id="rId44" Type="http://schemas.openxmlformats.org/officeDocument/2006/relationships/image" Target="../media/image146.png"/><Relationship Id="rId52" Type="http://schemas.openxmlformats.org/officeDocument/2006/relationships/image" Target="../media/image21.png"/><Relationship Id="rId4" Type="http://schemas.openxmlformats.org/officeDocument/2006/relationships/image" Target="../media/image115.png"/><Relationship Id="rId9" Type="http://schemas.openxmlformats.org/officeDocument/2006/relationships/image" Target="../media/image118.png"/><Relationship Id="rId14" Type="http://schemas.openxmlformats.org/officeDocument/2006/relationships/image" Target="../media/image29.gif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67.png"/><Relationship Id="rId35" Type="http://schemas.openxmlformats.org/officeDocument/2006/relationships/image" Target="../media/image137.png"/><Relationship Id="rId43" Type="http://schemas.openxmlformats.org/officeDocument/2006/relationships/image" Target="../media/image145.jpeg"/><Relationship Id="rId48" Type="http://schemas.openxmlformats.org/officeDocument/2006/relationships/image" Target="../media/image150.png"/><Relationship Id="rId56" Type="http://schemas.openxmlformats.org/officeDocument/2006/relationships/image" Target="../media/image45.png"/><Relationship Id="rId8" Type="http://schemas.openxmlformats.org/officeDocument/2006/relationships/image" Target="../media/image52.png"/><Relationship Id="rId51" Type="http://schemas.openxmlformats.org/officeDocument/2006/relationships/image" Target="../media/image20.png"/><Relationship Id="rId3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image" Target="../media/image19.png"/><Relationship Id="rId39" Type="http://schemas.openxmlformats.org/officeDocument/2006/relationships/image" Target="../media/image174.png"/><Relationship Id="rId3" Type="http://schemas.openxmlformats.org/officeDocument/2006/relationships/image" Target="../media/image154.png"/><Relationship Id="rId21" Type="http://schemas.openxmlformats.org/officeDocument/2006/relationships/image" Target="../media/image165.png"/><Relationship Id="rId34" Type="http://schemas.openxmlformats.org/officeDocument/2006/relationships/image" Target="../media/image43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image" Target="../media/image161.png"/><Relationship Id="rId25" Type="http://schemas.openxmlformats.org/officeDocument/2006/relationships/image" Target="../media/image168.png"/><Relationship Id="rId33" Type="http://schemas.openxmlformats.org/officeDocument/2006/relationships/image" Target="../media/image173.png"/><Relationship Id="rId38" Type="http://schemas.openxmlformats.org/officeDocument/2006/relationships/image" Target="../media/image111.png"/><Relationship Id="rId2" Type="http://schemas.openxmlformats.org/officeDocument/2006/relationships/image" Target="../media/image153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29.gif"/><Relationship Id="rId24" Type="http://schemas.microsoft.com/office/2007/relationships/hdphoto" Target="../media/hdphoto7.wdp"/><Relationship Id="rId32" Type="http://schemas.openxmlformats.org/officeDocument/2006/relationships/image" Target="../media/image172.png"/><Relationship Id="rId37" Type="http://schemas.openxmlformats.org/officeDocument/2006/relationships/image" Target="../media/image45.png"/><Relationship Id="rId40" Type="http://schemas.microsoft.com/office/2007/relationships/hdphoto" Target="../media/hdphoto8.wdp"/><Relationship Id="rId5" Type="http://schemas.openxmlformats.org/officeDocument/2006/relationships/image" Target="../media/image156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28" Type="http://schemas.openxmlformats.org/officeDocument/2006/relationships/image" Target="../media/image21.png"/><Relationship Id="rId36" Type="http://schemas.microsoft.com/office/2007/relationships/hdphoto" Target="../media/hdphoto1.wdp"/><Relationship Id="rId10" Type="http://schemas.openxmlformats.org/officeDocument/2006/relationships/image" Target="../media/image23.png"/><Relationship Id="rId19" Type="http://schemas.openxmlformats.org/officeDocument/2006/relationships/image" Target="../media/image163.png"/><Relationship Id="rId31" Type="http://schemas.openxmlformats.org/officeDocument/2006/relationships/image" Target="../media/image171.png"/><Relationship Id="rId4" Type="http://schemas.openxmlformats.org/officeDocument/2006/relationships/image" Target="../media/image155.png"/><Relationship Id="rId9" Type="http://schemas.openxmlformats.org/officeDocument/2006/relationships/image" Target="../media/image14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20.png"/><Relationship Id="rId30" Type="http://schemas.openxmlformats.org/officeDocument/2006/relationships/image" Target="../media/image170.png"/><Relationship Id="rId35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21.png"/><Relationship Id="rId18" Type="http://schemas.openxmlformats.org/officeDocument/2006/relationships/image" Target="../media/image182.png"/><Relationship Id="rId26" Type="http://schemas.openxmlformats.org/officeDocument/2006/relationships/image" Target="../media/image189.png"/><Relationship Id="rId39" Type="http://schemas.openxmlformats.org/officeDocument/2006/relationships/image" Target="../media/image201.png"/><Relationship Id="rId3" Type="http://schemas.openxmlformats.org/officeDocument/2006/relationships/image" Target="../media/image28.png"/><Relationship Id="rId21" Type="http://schemas.openxmlformats.org/officeDocument/2006/relationships/image" Target="../media/image185.png"/><Relationship Id="rId34" Type="http://schemas.openxmlformats.org/officeDocument/2006/relationships/image" Target="../media/image196.png"/><Relationship Id="rId42" Type="http://schemas.openxmlformats.org/officeDocument/2006/relationships/image" Target="../media/image43.png"/><Relationship Id="rId47" Type="http://schemas.openxmlformats.org/officeDocument/2006/relationships/image" Target="../media/image203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181.png"/><Relationship Id="rId25" Type="http://schemas.openxmlformats.org/officeDocument/2006/relationships/image" Target="../media/image188.png"/><Relationship Id="rId33" Type="http://schemas.openxmlformats.org/officeDocument/2006/relationships/image" Target="../media/image146.png"/><Relationship Id="rId38" Type="http://schemas.openxmlformats.org/officeDocument/2006/relationships/image" Target="../media/image200.jpeg"/><Relationship Id="rId46" Type="http://schemas.openxmlformats.org/officeDocument/2006/relationships/image" Target="../media/image111.png"/><Relationship Id="rId2" Type="http://schemas.openxmlformats.org/officeDocument/2006/relationships/image" Target="../media/image175.png"/><Relationship Id="rId16" Type="http://schemas.openxmlformats.org/officeDocument/2006/relationships/image" Target="../media/image180.jpeg"/><Relationship Id="rId20" Type="http://schemas.openxmlformats.org/officeDocument/2006/relationships/image" Target="../media/image184.png"/><Relationship Id="rId29" Type="http://schemas.openxmlformats.org/officeDocument/2006/relationships/image" Target="../media/image192.jpeg"/><Relationship Id="rId41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9.png"/><Relationship Id="rId24" Type="http://schemas.openxmlformats.org/officeDocument/2006/relationships/image" Target="../media/image187.jpeg"/><Relationship Id="rId32" Type="http://schemas.openxmlformats.org/officeDocument/2006/relationships/image" Target="../media/image195.jpeg"/><Relationship Id="rId37" Type="http://schemas.openxmlformats.org/officeDocument/2006/relationships/image" Target="../media/image199.jpeg"/><Relationship Id="rId40" Type="http://schemas.openxmlformats.org/officeDocument/2006/relationships/image" Target="../media/image202.png"/><Relationship Id="rId45" Type="http://schemas.openxmlformats.org/officeDocument/2006/relationships/image" Target="../media/image45.png"/><Relationship Id="rId5" Type="http://schemas.openxmlformats.org/officeDocument/2006/relationships/image" Target="../media/image29.gif"/><Relationship Id="rId15" Type="http://schemas.openxmlformats.org/officeDocument/2006/relationships/image" Target="../media/image179.png"/><Relationship Id="rId23" Type="http://schemas.openxmlformats.org/officeDocument/2006/relationships/image" Target="../media/image186.png"/><Relationship Id="rId28" Type="http://schemas.openxmlformats.org/officeDocument/2006/relationships/image" Target="../media/image191.jpeg"/><Relationship Id="rId36" Type="http://schemas.openxmlformats.org/officeDocument/2006/relationships/image" Target="../media/image198.jpeg"/><Relationship Id="rId10" Type="http://schemas.openxmlformats.org/officeDocument/2006/relationships/image" Target="../media/image178.png"/><Relationship Id="rId19" Type="http://schemas.openxmlformats.org/officeDocument/2006/relationships/image" Target="../media/image183.png"/><Relationship Id="rId31" Type="http://schemas.openxmlformats.org/officeDocument/2006/relationships/image" Target="../media/image194.png"/><Relationship Id="rId44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177.png"/><Relationship Id="rId14" Type="http://schemas.openxmlformats.org/officeDocument/2006/relationships/image" Target="../media/image40.png"/><Relationship Id="rId22" Type="http://schemas.openxmlformats.org/officeDocument/2006/relationships/image" Target="../media/image22.png"/><Relationship Id="rId27" Type="http://schemas.openxmlformats.org/officeDocument/2006/relationships/image" Target="../media/image190.jpeg"/><Relationship Id="rId30" Type="http://schemas.openxmlformats.org/officeDocument/2006/relationships/image" Target="../media/image193.jpeg"/><Relationship Id="rId35" Type="http://schemas.openxmlformats.org/officeDocument/2006/relationships/image" Target="../media/image197.jpeg"/><Relationship Id="rId43" Type="http://schemas.openxmlformats.org/officeDocument/2006/relationships/image" Target="../media/image44.png"/><Relationship Id="rId48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182.png"/><Relationship Id="rId26" Type="http://schemas.openxmlformats.org/officeDocument/2006/relationships/image" Target="../media/image189.png"/><Relationship Id="rId3" Type="http://schemas.openxmlformats.org/officeDocument/2006/relationships/image" Target="../media/image176.png"/><Relationship Id="rId21" Type="http://schemas.openxmlformats.org/officeDocument/2006/relationships/image" Target="../media/image185.png"/><Relationship Id="rId34" Type="http://schemas.openxmlformats.org/officeDocument/2006/relationships/image" Target="../media/image111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17" Type="http://schemas.openxmlformats.org/officeDocument/2006/relationships/image" Target="../media/image181.png"/><Relationship Id="rId25" Type="http://schemas.openxmlformats.org/officeDocument/2006/relationships/image" Target="../media/image188.png"/><Relationship Id="rId33" Type="http://schemas.openxmlformats.org/officeDocument/2006/relationships/image" Target="../media/image45.png"/><Relationship Id="rId2" Type="http://schemas.openxmlformats.org/officeDocument/2006/relationships/image" Target="../media/image175.png"/><Relationship Id="rId16" Type="http://schemas.openxmlformats.org/officeDocument/2006/relationships/image" Target="../media/image180.jpeg"/><Relationship Id="rId20" Type="http://schemas.openxmlformats.org/officeDocument/2006/relationships/image" Target="../media/image184.png"/><Relationship Id="rId29" Type="http://schemas.openxmlformats.org/officeDocument/2006/relationships/image" Target="../media/image1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24" Type="http://schemas.openxmlformats.org/officeDocument/2006/relationships/image" Target="../media/image187.jpeg"/><Relationship Id="rId32" Type="http://schemas.microsoft.com/office/2007/relationships/hdphoto" Target="../media/hdphoto1.wdp"/><Relationship Id="rId37" Type="http://schemas.openxmlformats.org/officeDocument/2006/relationships/image" Target="../media/image205.png"/><Relationship Id="rId5" Type="http://schemas.openxmlformats.org/officeDocument/2006/relationships/image" Target="../media/image14.png"/><Relationship Id="rId15" Type="http://schemas.openxmlformats.org/officeDocument/2006/relationships/image" Target="../media/image179.png"/><Relationship Id="rId23" Type="http://schemas.openxmlformats.org/officeDocument/2006/relationships/image" Target="../media/image186.png"/><Relationship Id="rId28" Type="http://schemas.openxmlformats.org/officeDocument/2006/relationships/image" Target="../media/image191.jpeg"/><Relationship Id="rId36" Type="http://schemas.microsoft.com/office/2007/relationships/hdphoto" Target="../media/hdphoto9.wdp"/><Relationship Id="rId10" Type="http://schemas.openxmlformats.org/officeDocument/2006/relationships/image" Target="../media/image178.png"/><Relationship Id="rId19" Type="http://schemas.openxmlformats.org/officeDocument/2006/relationships/image" Target="../media/image201.png"/><Relationship Id="rId31" Type="http://schemas.openxmlformats.org/officeDocument/2006/relationships/image" Target="../media/image44.png"/><Relationship Id="rId4" Type="http://schemas.openxmlformats.org/officeDocument/2006/relationships/image" Target="../media/image204.jpg"/><Relationship Id="rId9" Type="http://schemas.openxmlformats.org/officeDocument/2006/relationships/image" Target="../media/image177.png"/><Relationship Id="rId14" Type="http://schemas.openxmlformats.org/officeDocument/2006/relationships/image" Target="../media/image40.png"/><Relationship Id="rId22" Type="http://schemas.openxmlformats.org/officeDocument/2006/relationships/image" Target="../media/image22.png"/><Relationship Id="rId27" Type="http://schemas.openxmlformats.org/officeDocument/2006/relationships/image" Target="../media/image190.jpeg"/><Relationship Id="rId30" Type="http://schemas.openxmlformats.org/officeDocument/2006/relationships/image" Target="../media/image43.png"/><Relationship Id="rId35" Type="http://schemas.openxmlformats.org/officeDocument/2006/relationships/image" Target="../media/image2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8.png"/><Relationship Id="rId18" Type="http://schemas.openxmlformats.org/officeDocument/2006/relationships/image" Target="../media/image179.png"/><Relationship Id="rId26" Type="http://schemas.openxmlformats.org/officeDocument/2006/relationships/image" Target="../media/image186.png"/><Relationship Id="rId39" Type="http://schemas.microsoft.com/office/2007/relationships/hdphoto" Target="../media/hdphoto9.wdp"/><Relationship Id="rId3" Type="http://schemas.openxmlformats.org/officeDocument/2006/relationships/image" Target="../media/image206.png"/><Relationship Id="rId21" Type="http://schemas.openxmlformats.org/officeDocument/2006/relationships/image" Target="../media/image182.png"/><Relationship Id="rId34" Type="http://schemas.openxmlformats.org/officeDocument/2006/relationships/image" Target="../media/image44.png"/><Relationship Id="rId7" Type="http://schemas.openxmlformats.org/officeDocument/2006/relationships/image" Target="../media/image204.jpg"/><Relationship Id="rId12" Type="http://schemas.openxmlformats.org/officeDocument/2006/relationships/image" Target="../media/image177.png"/><Relationship Id="rId17" Type="http://schemas.openxmlformats.org/officeDocument/2006/relationships/image" Target="../media/image40.png"/><Relationship Id="rId25" Type="http://schemas.openxmlformats.org/officeDocument/2006/relationships/image" Target="../media/image22.png"/><Relationship Id="rId33" Type="http://schemas.openxmlformats.org/officeDocument/2006/relationships/image" Target="../media/image43.png"/><Relationship Id="rId38" Type="http://schemas.openxmlformats.org/officeDocument/2006/relationships/image" Target="../media/image20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181.png"/><Relationship Id="rId29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31.png"/><Relationship Id="rId24" Type="http://schemas.openxmlformats.org/officeDocument/2006/relationships/image" Target="../media/image185.png"/><Relationship Id="rId32" Type="http://schemas.openxmlformats.org/officeDocument/2006/relationships/image" Target="../media/image192.jpeg"/><Relationship Id="rId37" Type="http://schemas.openxmlformats.org/officeDocument/2006/relationships/image" Target="../media/image111.png"/><Relationship Id="rId40" Type="http://schemas.openxmlformats.org/officeDocument/2006/relationships/image" Target="../media/image205.png"/><Relationship Id="rId5" Type="http://schemas.openxmlformats.org/officeDocument/2006/relationships/image" Target="../media/image208.png"/><Relationship Id="rId15" Type="http://schemas.openxmlformats.org/officeDocument/2006/relationships/image" Target="../media/image20.png"/><Relationship Id="rId23" Type="http://schemas.openxmlformats.org/officeDocument/2006/relationships/image" Target="../media/image184.png"/><Relationship Id="rId28" Type="http://schemas.openxmlformats.org/officeDocument/2006/relationships/image" Target="../media/image188.png"/><Relationship Id="rId36" Type="http://schemas.openxmlformats.org/officeDocument/2006/relationships/image" Target="../media/image45.png"/><Relationship Id="rId10" Type="http://schemas.openxmlformats.org/officeDocument/2006/relationships/image" Target="../media/image29.gif"/><Relationship Id="rId19" Type="http://schemas.openxmlformats.org/officeDocument/2006/relationships/image" Target="../media/image180.jpeg"/><Relationship Id="rId31" Type="http://schemas.openxmlformats.org/officeDocument/2006/relationships/image" Target="../media/image191.jpeg"/><Relationship Id="rId4" Type="http://schemas.openxmlformats.org/officeDocument/2006/relationships/image" Target="../media/image207.PNG"/><Relationship Id="rId9" Type="http://schemas.openxmlformats.org/officeDocument/2006/relationships/image" Target="../media/image23.png"/><Relationship Id="rId14" Type="http://schemas.openxmlformats.org/officeDocument/2006/relationships/image" Target="../media/image19.png"/><Relationship Id="rId22" Type="http://schemas.openxmlformats.org/officeDocument/2006/relationships/image" Target="../media/image201.png"/><Relationship Id="rId27" Type="http://schemas.openxmlformats.org/officeDocument/2006/relationships/image" Target="../media/image187.jpeg"/><Relationship Id="rId30" Type="http://schemas.openxmlformats.org/officeDocument/2006/relationships/image" Target="../media/image190.jpeg"/><Relationship Id="rId35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2.png"/><Relationship Id="rId18" Type="http://schemas.openxmlformats.org/officeDocument/2006/relationships/image" Target="../media/image216.png"/><Relationship Id="rId26" Type="http://schemas.openxmlformats.org/officeDocument/2006/relationships/image" Target="../media/image224.png"/><Relationship Id="rId3" Type="http://schemas.openxmlformats.org/officeDocument/2006/relationships/image" Target="../media/image28.png"/><Relationship Id="rId21" Type="http://schemas.openxmlformats.org/officeDocument/2006/relationships/image" Target="../media/image219.png"/><Relationship Id="rId7" Type="http://schemas.openxmlformats.org/officeDocument/2006/relationships/image" Target="../media/image29.gif"/><Relationship Id="rId12" Type="http://schemas.openxmlformats.org/officeDocument/2006/relationships/image" Target="../media/image211.png"/><Relationship Id="rId17" Type="http://schemas.openxmlformats.org/officeDocument/2006/relationships/image" Target="../media/image215.png"/><Relationship Id="rId25" Type="http://schemas.openxmlformats.org/officeDocument/2006/relationships/image" Target="../media/image223.png"/><Relationship Id="rId2" Type="http://schemas.openxmlformats.org/officeDocument/2006/relationships/image" Target="../media/image1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3.png"/><Relationship Id="rId24" Type="http://schemas.openxmlformats.org/officeDocument/2006/relationships/image" Target="../media/image222.png"/><Relationship Id="rId5" Type="http://schemas.openxmlformats.org/officeDocument/2006/relationships/image" Target="../media/image14.png"/><Relationship Id="rId15" Type="http://schemas.openxmlformats.org/officeDocument/2006/relationships/image" Target="../media/image213.png"/><Relationship Id="rId23" Type="http://schemas.openxmlformats.org/officeDocument/2006/relationships/image" Target="../media/image221.png"/><Relationship Id="rId28" Type="http://schemas.openxmlformats.org/officeDocument/2006/relationships/image" Target="../media/image19.png"/><Relationship Id="rId10" Type="http://schemas.openxmlformats.org/officeDocument/2006/relationships/image" Target="../media/image210.png"/><Relationship Id="rId19" Type="http://schemas.openxmlformats.org/officeDocument/2006/relationships/image" Target="../media/image217.png"/><Relationship Id="rId4" Type="http://schemas.openxmlformats.org/officeDocument/2006/relationships/image" Target="../media/image13.png"/><Relationship Id="rId9" Type="http://schemas.openxmlformats.org/officeDocument/2006/relationships/image" Target="../media/image209.png"/><Relationship Id="rId14" Type="http://schemas.microsoft.com/office/2007/relationships/hdphoto" Target="../media/hdphoto10.wdp"/><Relationship Id="rId22" Type="http://schemas.openxmlformats.org/officeDocument/2006/relationships/image" Target="../media/image220.png"/><Relationship Id="rId27" Type="http://schemas.openxmlformats.org/officeDocument/2006/relationships/image" Target="../media/image225.png"/><Relationship Id="rId30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gi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17" Type="http://schemas.openxmlformats.org/officeDocument/2006/relationships/image" Target="../media/image21.png"/><Relationship Id="rId2" Type="http://schemas.openxmlformats.org/officeDocument/2006/relationships/image" Target="../media/image2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image" Target="../media/image30.gif"/><Relationship Id="rId15" Type="http://schemas.openxmlformats.org/officeDocument/2006/relationships/image" Target="../media/image19.png"/><Relationship Id="rId10" Type="http://schemas.openxmlformats.org/officeDocument/2006/relationships/image" Target="../media/image33.gif"/><Relationship Id="rId4" Type="http://schemas.openxmlformats.org/officeDocument/2006/relationships/image" Target="../media/image29.gif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6.gif"/><Relationship Id="rId12" Type="http://schemas.openxmlformats.org/officeDocument/2006/relationships/image" Target="../media/image31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39.gif"/><Relationship Id="rId5" Type="http://schemas.openxmlformats.org/officeDocument/2006/relationships/image" Target="../media/image29.gif"/><Relationship Id="rId10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 flipV="1"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lt"/>
              </a:rPr>
              <a:t>나만의 작은 삼국지</a:t>
            </a:r>
            <a:endParaRPr lang="ko-KR" altLang="en-US" b="1" dirty="0">
              <a:latin typeface="+mn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67" y="-1"/>
            <a:ext cx="2873433" cy="35782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873433" cy="3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일러스트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초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안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93" y="1000849"/>
            <a:ext cx="3159046" cy="56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480270" y="1317339"/>
            <a:ext cx="3038223" cy="5356309"/>
            <a:chOff x="4480270" y="1317339"/>
            <a:chExt cx="3038223" cy="5356309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488389" y="1317339"/>
              <a:ext cx="3030104" cy="2320958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270" y="3514321"/>
              <a:ext cx="3036371" cy="2780529"/>
            </a:xfrm>
            <a:prstGeom prst="rect">
              <a:avLst/>
            </a:prstGeom>
          </p:spPr>
        </p:pic>
        <p:grpSp>
          <p:nvGrpSpPr>
            <p:cNvPr id="41" name="그룹 40"/>
            <p:cNvGrpSpPr/>
            <p:nvPr/>
          </p:nvGrpSpPr>
          <p:grpSpPr>
            <a:xfrm>
              <a:off x="5523017" y="1655929"/>
              <a:ext cx="1002109" cy="384859"/>
              <a:chOff x="1393168" y="1120587"/>
              <a:chExt cx="1002109" cy="384859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306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905" y="2261209"/>
              <a:ext cx="1412349" cy="1412349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578" y="2636559"/>
              <a:ext cx="928313" cy="669054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639932" y="2881766"/>
              <a:ext cx="207698" cy="424923"/>
            </a:xfrm>
            <a:prstGeom prst="rect">
              <a:avLst/>
            </a:prstGeom>
          </p:spPr>
        </p:pic>
        <p:grpSp>
          <p:nvGrpSpPr>
            <p:cNvPr id="48" name="그룹 47"/>
            <p:cNvGrpSpPr/>
            <p:nvPr/>
          </p:nvGrpSpPr>
          <p:grpSpPr>
            <a:xfrm>
              <a:off x="4485943" y="6250479"/>
              <a:ext cx="3030698" cy="423169"/>
              <a:chOff x="761841" y="6197893"/>
              <a:chExt cx="3030698" cy="423169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762524" y="6197959"/>
                <a:ext cx="3030015" cy="423103"/>
                <a:chOff x="399074" y="6424214"/>
                <a:chExt cx="3030015" cy="423103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074" y="6424214"/>
                  <a:ext cx="2538385" cy="423102"/>
                </a:xfrm>
                <a:prstGeom prst="rect">
                  <a:avLst/>
                </a:prstGeom>
              </p:spPr>
            </p:pic>
            <p:pic>
              <p:nvPicPr>
                <p:cNvPr id="52" name="그림 51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3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7459" y="6424214"/>
                  <a:ext cx="491630" cy="423103"/>
                </a:xfrm>
                <a:prstGeom prst="rect">
                  <a:avLst/>
                </a:prstGeom>
              </p:spPr>
            </p:pic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 rotWithShape="1"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35" t="13157" r="23232" b="4154"/>
                <a:stretch/>
              </p:blipFill>
              <p:spPr>
                <a:xfrm>
                  <a:off x="3026615" y="6488460"/>
                  <a:ext cx="313318" cy="345730"/>
                </a:xfrm>
                <a:prstGeom prst="rect">
                  <a:avLst/>
                </a:prstGeom>
              </p:spPr>
            </p:pic>
          </p:grpSp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069"/>
              <a:stretch/>
            </p:blipFill>
            <p:spPr>
              <a:xfrm>
                <a:off x="761841" y="6197893"/>
                <a:ext cx="504984" cy="420034"/>
              </a:xfrm>
              <a:prstGeom prst="rect">
                <a:avLst/>
              </a:prstGeom>
            </p:spPr>
          </p:pic>
        </p:grpSp>
        <p:grpSp>
          <p:nvGrpSpPr>
            <p:cNvPr id="54" name="그룹 53"/>
            <p:cNvGrpSpPr/>
            <p:nvPr/>
          </p:nvGrpSpPr>
          <p:grpSpPr>
            <a:xfrm>
              <a:off x="4579309" y="3795821"/>
              <a:ext cx="2838292" cy="572821"/>
              <a:chOff x="855207" y="3795821"/>
              <a:chExt cx="2838292" cy="572821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5870" y="3877283"/>
                <a:ext cx="557629" cy="445395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07" y="3803471"/>
                <a:ext cx="2280663" cy="565171"/>
              </a:xfrm>
              <a:prstGeom prst="rect">
                <a:avLst/>
              </a:prstGeom>
            </p:spPr>
          </p:pic>
          <p:grpSp>
            <p:nvGrpSpPr>
              <p:cNvPr id="57" name="그룹 56"/>
              <p:cNvGrpSpPr/>
              <p:nvPr/>
            </p:nvGrpSpPr>
            <p:grpSpPr>
              <a:xfrm>
                <a:off x="1495458" y="4199523"/>
                <a:ext cx="1574653" cy="69089"/>
                <a:chOff x="3490912" y="3314700"/>
                <a:chExt cx="5210175" cy="228600"/>
              </a:xfrm>
            </p:grpSpPr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12" y="3314700"/>
                  <a:ext cx="5210175" cy="228600"/>
                </a:xfrm>
                <a:prstGeom prst="rect">
                  <a:avLst/>
                </a:prstGeom>
              </p:spPr>
            </p:pic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9013" y="3353926"/>
                  <a:ext cx="3325913" cy="151274"/>
                </a:xfrm>
                <a:prstGeom prst="rect">
                  <a:avLst/>
                </a:prstGeom>
              </p:spPr>
            </p:pic>
          </p:grpSp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2367" y="3796897"/>
                <a:ext cx="88976" cy="125794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1467" y="3795821"/>
                <a:ext cx="67499" cy="125794"/>
              </a:xfrm>
              <a:prstGeom prst="rect">
                <a:avLst/>
              </a:prstGeom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8225" y="3796897"/>
                <a:ext cx="88976" cy="125794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740" y="3796897"/>
                <a:ext cx="88976" cy="125794"/>
              </a:xfrm>
              <a:prstGeom prst="rect">
                <a:avLst/>
              </a:prstGeom>
            </p:spPr>
          </p:pic>
          <p:grpSp>
            <p:nvGrpSpPr>
              <p:cNvPr id="62" name="그룹 61"/>
              <p:cNvGrpSpPr/>
              <p:nvPr/>
            </p:nvGrpSpPr>
            <p:grpSpPr>
              <a:xfrm>
                <a:off x="2720822" y="4006316"/>
                <a:ext cx="183311" cy="95048"/>
                <a:chOff x="2625941" y="3968655"/>
                <a:chExt cx="291984" cy="151396"/>
              </a:xfrm>
            </p:grpSpPr>
            <p:pic>
              <p:nvPicPr>
                <p:cNvPr id="64" name="그림 63"/>
                <p:cNvPicPr>
                  <a:picLocks noChangeAspect="1"/>
                </p:cNvPicPr>
                <p:nvPr/>
              </p:nvPicPr>
              <p:blipFill>
                <a:blip r:embed="rId2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401" y="3968655"/>
                  <a:ext cx="77861" cy="151396"/>
                </a:xfrm>
                <a:prstGeom prst="rect">
                  <a:avLst/>
                </a:prstGeom>
              </p:spPr>
            </p:pic>
            <p:pic>
              <p:nvPicPr>
                <p:cNvPr id="65" name="그림 64"/>
                <p:cNvPicPr>
                  <a:picLocks noChangeAspect="1"/>
                </p:cNvPicPr>
                <p:nvPr/>
              </p:nvPicPr>
              <p:blipFill>
                <a:blip r:embed="rId2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11" y="3968656"/>
                  <a:ext cx="103814" cy="151395"/>
                </a:xfrm>
                <a:prstGeom prst="rect">
                  <a:avLst/>
                </a:prstGeom>
              </p:spPr>
            </p:pic>
            <p:pic>
              <p:nvPicPr>
                <p:cNvPr id="66" name="그림 65"/>
                <p:cNvPicPr>
                  <a:picLocks noChangeAspect="1"/>
                </p:cNvPicPr>
                <p:nvPr/>
              </p:nvPicPr>
              <p:blipFill>
                <a:blip r:embed="rId2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5941" y="3968656"/>
                  <a:ext cx="103814" cy="151395"/>
                </a:xfrm>
                <a:prstGeom prst="rect">
                  <a:avLst/>
                </a:prstGeom>
              </p:spPr>
            </p:pic>
          </p:grpSp>
          <p:sp>
            <p:nvSpPr>
              <p:cNvPr id="63" name="TextBox 62"/>
              <p:cNvSpPr txBox="1"/>
              <p:nvPr/>
            </p:nvSpPr>
            <p:spPr>
              <a:xfrm>
                <a:off x="3142807" y="3961481"/>
                <a:ext cx="5389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ln w="6350">
                      <a:solidFill>
                        <a:schemeClr val="tx1"/>
                      </a:solidFill>
                    </a:ln>
                    <a:solidFill>
                      <a:srgbClr val="FDE145"/>
                    </a:solidFill>
                    <a:latin typeface="+mj-lt"/>
                  </a:rPr>
                  <a:t>MAX</a:t>
                </a:r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endParaRPr>
              </a:p>
            </p:txBody>
          </p:sp>
        </p:grp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4422634"/>
              <a:ext cx="557629" cy="445395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4348822"/>
              <a:ext cx="2280663" cy="565170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4744874"/>
              <a:ext cx="1574653" cy="6908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875" y="4342248"/>
              <a:ext cx="88976" cy="125794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924" y="4554463"/>
              <a:ext cx="48881" cy="95047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4970244"/>
              <a:ext cx="557629" cy="445395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4896432"/>
              <a:ext cx="2280663" cy="565170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5292484"/>
              <a:ext cx="1574653" cy="69089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4889858"/>
              <a:ext cx="88976" cy="125794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5517829"/>
              <a:ext cx="557629" cy="44539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5444017"/>
              <a:ext cx="2280663" cy="565170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5840069"/>
              <a:ext cx="1574653" cy="69089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5437443"/>
              <a:ext cx="88976" cy="125794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8447"/>
            <a:stretch/>
          </p:blipFill>
          <p:spPr>
            <a:xfrm>
              <a:off x="6859972" y="6067387"/>
              <a:ext cx="557629" cy="140532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4"/>
            <a:stretch/>
          </p:blipFill>
          <p:spPr>
            <a:xfrm>
              <a:off x="4579309" y="5993574"/>
              <a:ext cx="2280663" cy="21434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5987000"/>
              <a:ext cx="88976" cy="125794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805" y="4554927"/>
              <a:ext cx="62514" cy="95654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319" y="4554927"/>
              <a:ext cx="62514" cy="95654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924" y="5099278"/>
              <a:ext cx="65176" cy="95047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6590557" y="5019636"/>
              <a:ext cx="1561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A</a:t>
              </a:r>
              <a:endParaRPr lang="ko-KR" altLang="en-US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418697" y="4946627"/>
              <a:ext cx="2295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.</a:t>
              </a:r>
              <a:endParaRPr lang="ko-KR" altLang="en-US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592" y="5099278"/>
              <a:ext cx="65175" cy="95047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742" y="5649376"/>
              <a:ext cx="65175" cy="95047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6649372" y="5569734"/>
              <a:ext cx="1561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A</a:t>
              </a:r>
              <a:endParaRPr lang="ko-KR" altLang="en-US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477512" y="5496725"/>
              <a:ext cx="2295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.</a:t>
              </a:r>
              <a:endParaRPr lang="ko-KR" altLang="en-US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407" y="5649376"/>
              <a:ext cx="65175" cy="95046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742" y="5649376"/>
              <a:ext cx="65175" cy="95046"/>
            </a:xfrm>
            <a:prstGeom prst="rect">
              <a:avLst/>
            </a:prstGeom>
          </p:spPr>
        </p:pic>
        <p:grpSp>
          <p:nvGrpSpPr>
            <p:cNvPr id="97" name="그룹 96"/>
            <p:cNvGrpSpPr/>
            <p:nvPr/>
          </p:nvGrpSpPr>
          <p:grpSpPr>
            <a:xfrm>
              <a:off x="7003683" y="4476211"/>
              <a:ext cx="302501" cy="339316"/>
              <a:chOff x="3279581" y="4476211"/>
              <a:chExt cx="302501" cy="339316"/>
            </a:xfrm>
          </p:grpSpPr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9581" y="4476211"/>
                <a:ext cx="269309" cy="252477"/>
              </a:xfrm>
              <a:prstGeom prst="rect">
                <a:avLst/>
              </a:prstGeom>
            </p:spPr>
          </p:pic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676" y="4662985"/>
                <a:ext cx="114406" cy="152542"/>
              </a:xfrm>
              <a:prstGeom prst="rect">
                <a:avLst/>
              </a:prstGeom>
            </p:spPr>
          </p:pic>
          <p:pic>
            <p:nvPicPr>
              <p:cNvPr id="100" name="그림 99"/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113" y="4662985"/>
                <a:ext cx="111473" cy="152542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4905" y="4662985"/>
                <a:ext cx="90939" cy="152542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6889715" y="5019602"/>
              <a:ext cx="482904" cy="423116"/>
              <a:chOff x="3165613" y="5019602"/>
              <a:chExt cx="482904" cy="423116"/>
            </a:xfrm>
          </p:grpSpPr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9581" y="5019602"/>
                <a:ext cx="269308" cy="252477"/>
              </a:xfrm>
              <a:prstGeom prst="rect">
                <a:avLst/>
              </a:prstGeom>
            </p:spPr>
          </p:pic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2798" y="5206376"/>
                <a:ext cx="114406" cy="152541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3235" y="5208332"/>
                <a:ext cx="111473" cy="148630"/>
              </a:xfrm>
              <a:prstGeom prst="rect">
                <a:avLst/>
              </a:prstGeom>
            </p:spPr>
          </p:pic>
          <p:pic>
            <p:nvPicPr>
              <p:cNvPr id="106" name="그림 105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9939" y="5206376"/>
                <a:ext cx="90938" cy="152542"/>
              </a:xfrm>
              <a:prstGeom prst="rect">
                <a:avLst/>
              </a:prstGeom>
            </p:spPr>
          </p:pic>
          <p:sp>
            <p:nvSpPr>
              <p:cNvPr id="107" name="직사각형 106"/>
              <p:cNvSpPr/>
              <p:nvPr/>
            </p:nvSpPr>
            <p:spPr>
              <a:xfrm>
                <a:off x="3165613" y="5073386"/>
                <a:ext cx="235962" cy="369332"/>
              </a:xfrm>
              <a:prstGeom prst="rect">
                <a:avLst/>
              </a:prstGeom>
              <a:effectLst>
                <a:glow>
                  <a:srgbClr val="FF002B"/>
                </a:glow>
              </a:effec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ln w="3810"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>
                      <a:glow rad="88900">
                        <a:srgbClr val="FF002A"/>
                      </a:glow>
                    </a:effectLst>
                  </a:rPr>
                  <a:t>.</a:t>
                </a:r>
                <a:endParaRPr lang="ko-KR" altLang="en-US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3492377" y="5142096"/>
                <a:ext cx="156140" cy="276999"/>
              </a:xfrm>
              <a:prstGeom prst="rect">
                <a:avLst/>
              </a:prstGeom>
              <a:noFill/>
              <a:effectLst>
                <a:glow>
                  <a:srgbClr val="FF002B"/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 w="381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rgbClr val="FF002B"/>
                      </a:glow>
                    </a:effectLst>
                  </a:rPr>
                  <a:t>A</a:t>
                </a:r>
                <a:endParaRPr lang="ko-KR" altLang="en-US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endParaRPr>
              </a:p>
            </p:txBody>
          </p:sp>
        </p:grpSp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683" y="5566164"/>
              <a:ext cx="269308" cy="25247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601" y="5752938"/>
              <a:ext cx="114406" cy="152541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702" y="5754894"/>
              <a:ext cx="108614" cy="148630"/>
            </a:xfrm>
            <a:prstGeom prst="rect">
              <a:avLst/>
            </a:prstGeom>
          </p:spPr>
        </p:pic>
        <p:sp>
          <p:nvSpPr>
            <p:cNvPr id="112" name="직사각형 111"/>
            <p:cNvSpPr/>
            <p:nvPr/>
          </p:nvSpPr>
          <p:spPr>
            <a:xfrm>
              <a:off x="7015942" y="5619948"/>
              <a:ext cx="235962" cy="369332"/>
            </a:xfrm>
            <a:prstGeom prst="rect">
              <a:avLst/>
            </a:prstGeom>
            <a:effectLst>
              <a:glow>
                <a:srgbClr val="FF002B"/>
              </a:glo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rPr>
                <a:t>.</a:t>
              </a:r>
              <a:endParaRPr lang="ko-KR" altLang="en-US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47212" y="5688658"/>
              <a:ext cx="156140" cy="276999"/>
            </a:xfrm>
            <a:prstGeom prst="rect">
              <a:avLst/>
            </a:prstGeom>
            <a:noFill/>
            <a:effectLst>
              <a:glow>
                <a:srgbClr val="FF002B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rPr>
                <a:t>A</a:t>
              </a:r>
              <a:endParaRPr lang="ko-KR" altLang="en-US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endParaRPr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3841" y="5754894"/>
              <a:ext cx="108614" cy="148629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4010"/>
            <a:stretch/>
          </p:blipFill>
          <p:spPr>
            <a:xfrm>
              <a:off x="7003683" y="6114675"/>
              <a:ext cx="269308" cy="90864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212" y="4355608"/>
              <a:ext cx="225802" cy="106260"/>
            </a:xfrm>
            <a:prstGeom prst="rect">
              <a:avLst/>
            </a:prstGeom>
          </p:spPr>
        </p:pic>
        <p:grpSp>
          <p:nvGrpSpPr>
            <p:cNvPr id="117" name="그룹 116"/>
            <p:cNvGrpSpPr/>
            <p:nvPr/>
          </p:nvGrpSpPr>
          <p:grpSpPr>
            <a:xfrm>
              <a:off x="4552697" y="1382299"/>
              <a:ext cx="788160" cy="734990"/>
              <a:chOff x="2796415" y="3067416"/>
              <a:chExt cx="788160" cy="734990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067416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600.4A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9" name="그림 118"/>
              <p:cNvPicPr>
                <a:picLocks noChangeAspect="1"/>
              </p:cNvPicPr>
              <p:nvPr/>
            </p:nvPicPr>
            <p:blipFill>
              <a:blip r:embed="rId4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6415" y="3077022"/>
                <a:ext cx="250372" cy="233301"/>
              </a:xfrm>
              <a:prstGeom prst="rect">
                <a:avLst/>
              </a:prstGeom>
            </p:spPr>
          </p:pic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4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5858" y="3323217"/>
                <a:ext cx="216173" cy="233302"/>
              </a:xfrm>
              <a:prstGeom prst="rect">
                <a:avLst/>
              </a:prstGeom>
            </p:spPr>
          </p:pic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4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091" y="3569413"/>
                <a:ext cx="216173" cy="216454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31358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120.4B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57157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555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플레이어가 </a:t>
            </a:r>
            <a:r>
              <a:rPr lang="ko-KR" altLang="en-US" sz="1200" dirty="0"/>
              <a:t>착용중인 무기 표시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일반 몬스터</a:t>
            </a:r>
            <a:endParaRPr lang="en-US" altLang="ko-KR" sz="1200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: Move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it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&gt;</a:t>
            </a:r>
            <a:r>
              <a:rPr lang="ko-KR" altLang="en-US" sz="1200" b="1" dirty="0" smtClean="0"/>
              <a:t>보스 몬스터</a:t>
            </a:r>
            <a:endParaRPr lang="en-US" altLang="ko-KR" sz="1200" b="1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공격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ttack</a:t>
            </a: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※</a:t>
            </a:r>
            <a:r>
              <a:rPr lang="en-US" altLang="ko-KR" sz="1000" b="1" dirty="0"/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일반 몬스터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보스 몬스터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= 1 : 1.5)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80 : 130 = 120 : 195  </a:t>
            </a:r>
            <a:r>
              <a:rPr lang="en-US" altLang="ko-KR" sz="1050" b="1" dirty="0" smtClean="0"/>
              <a:t>Unity </a:t>
            </a:r>
            <a:r>
              <a:rPr lang="ko-KR" altLang="en-US" sz="1050" b="1" dirty="0" smtClean="0"/>
              <a:t>엔진 해상도 </a:t>
            </a:r>
            <a:r>
              <a:rPr lang="en-US" altLang="ko-KR" sz="1050" b="1" dirty="0" smtClean="0"/>
              <a:t>: 1080x1920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데미지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플레이어가 몬스터 공격시 </a:t>
            </a:r>
            <a:r>
              <a:rPr lang="ko-KR" altLang="en-US" sz="1200" b="1" dirty="0"/>
              <a:t>입힌 데미지 </a:t>
            </a:r>
            <a:r>
              <a:rPr lang="ko-KR" altLang="en-US" sz="1200" b="1" dirty="0" smtClean="0"/>
              <a:t>표시 후 사라짐</a:t>
            </a:r>
            <a:endParaRPr lang="en-US" altLang="ko-KR" sz="1200" b="1" dirty="0"/>
          </a:p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데미지 수치 표시는 위에서 아래로 포물선 방향으로 떨어짐</a:t>
            </a:r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437924" y="2578267"/>
            <a:ext cx="91533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78492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77266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96" name="직사각형 195"/>
          <p:cNvSpPr/>
          <p:nvPr/>
        </p:nvSpPr>
        <p:spPr>
          <a:xfrm>
            <a:off x="754247" y="1327058"/>
            <a:ext cx="3034978" cy="820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2" y="2631625"/>
            <a:ext cx="932481" cy="6972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89" y="2287521"/>
            <a:ext cx="1406288" cy="114402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74783" y="2741046"/>
            <a:ext cx="205311" cy="200907"/>
            <a:chOff x="3445921" y="2741046"/>
            <a:chExt cx="205311" cy="200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21" y="2741046"/>
              <a:ext cx="55402" cy="19879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132" y="2743156"/>
              <a:ext cx="127100" cy="198797"/>
            </a:xfrm>
            <a:prstGeom prst="rect">
              <a:avLst/>
            </a:prstGeom>
          </p:spPr>
        </p:pic>
      </p:grpSp>
      <p:sp>
        <p:nvSpPr>
          <p:cNvPr id="13" name="원형 화살표 12"/>
          <p:cNvSpPr/>
          <p:nvPr/>
        </p:nvSpPr>
        <p:spPr>
          <a:xfrm>
            <a:off x="3105121" y="2312714"/>
            <a:ext cx="433219" cy="71343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464907" y="305709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3414083" y="2686050"/>
            <a:ext cx="310158" cy="340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8" y="3514321"/>
            <a:ext cx="3036371" cy="2780529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761841" y="6250479"/>
            <a:ext cx="3030698" cy="423169"/>
            <a:chOff x="761841" y="6197893"/>
            <a:chExt cx="3030698" cy="423169"/>
          </a:xfrm>
        </p:grpSpPr>
        <p:grpSp>
          <p:nvGrpSpPr>
            <p:cNvPr id="48" name="그룹 47"/>
            <p:cNvGrpSpPr/>
            <p:nvPr/>
          </p:nvGrpSpPr>
          <p:grpSpPr>
            <a:xfrm>
              <a:off x="762524" y="6197959"/>
              <a:ext cx="3030015" cy="423103"/>
              <a:chOff x="399074" y="6424214"/>
              <a:chExt cx="3030015" cy="423103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69"/>
            <a:stretch/>
          </p:blipFill>
          <p:spPr>
            <a:xfrm>
              <a:off x="761841" y="6197893"/>
              <a:ext cx="504984" cy="420034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855207" y="3795821"/>
            <a:ext cx="2838292" cy="572821"/>
            <a:chOff x="855207" y="3795821"/>
            <a:chExt cx="2838292" cy="572821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870" y="3877283"/>
              <a:ext cx="557629" cy="44539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07" y="3803471"/>
              <a:ext cx="2280663" cy="565171"/>
            </a:xfrm>
            <a:prstGeom prst="rect">
              <a:avLst/>
            </a:prstGeom>
          </p:spPr>
        </p:pic>
        <p:grpSp>
          <p:nvGrpSpPr>
            <p:cNvPr id="58" name="그룹 57"/>
            <p:cNvGrpSpPr/>
            <p:nvPr/>
          </p:nvGrpSpPr>
          <p:grpSpPr>
            <a:xfrm>
              <a:off x="1495458" y="4199523"/>
              <a:ext cx="1574653" cy="69089"/>
              <a:chOff x="3490912" y="3314700"/>
              <a:chExt cx="5210175" cy="228600"/>
            </a:xfrm>
          </p:grpSpPr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12" y="3314700"/>
                <a:ext cx="5210175" cy="228600"/>
              </a:xfrm>
              <a:prstGeom prst="rect">
                <a:avLst/>
              </a:prstGeom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9013" y="3353926"/>
                <a:ext cx="3325913" cy="151274"/>
              </a:xfrm>
              <a:prstGeom prst="rect">
                <a:avLst/>
              </a:prstGeom>
            </p:spPr>
          </p:pic>
        </p:grp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367" y="3796897"/>
              <a:ext cx="88976" cy="125794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467" y="3795821"/>
              <a:ext cx="67499" cy="125794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225" y="3796897"/>
              <a:ext cx="88976" cy="12579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740" y="3796897"/>
              <a:ext cx="88976" cy="125794"/>
            </a:xfrm>
            <a:prstGeom prst="rect">
              <a:avLst/>
            </a:prstGeom>
          </p:spPr>
        </p:pic>
        <p:grpSp>
          <p:nvGrpSpPr>
            <p:cNvPr id="63" name="그룹 62"/>
            <p:cNvGrpSpPr/>
            <p:nvPr/>
          </p:nvGrpSpPr>
          <p:grpSpPr>
            <a:xfrm>
              <a:off x="2720822" y="4006316"/>
              <a:ext cx="183311" cy="95048"/>
              <a:chOff x="2625941" y="3968655"/>
              <a:chExt cx="291984" cy="151396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401" y="3968655"/>
                <a:ext cx="77861" cy="151396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111" y="3968656"/>
                <a:ext cx="103814" cy="151395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5941" y="3968656"/>
                <a:ext cx="103814" cy="151395"/>
              </a:xfrm>
              <a:prstGeom prst="rect">
                <a:avLst/>
              </a:prstGeom>
            </p:spPr>
          </p:pic>
        </p:grpSp>
        <p:sp>
          <p:nvSpPr>
            <p:cNvPr id="64" name="TextBox 63"/>
            <p:cNvSpPr txBox="1"/>
            <p:nvPr/>
          </p:nvSpPr>
          <p:spPr>
            <a:xfrm>
              <a:off x="3142807" y="3961481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rPr>
                <a:t>MAX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FDE145"/>
                </a:solidFill>
                <a:latin typeface="+mj-lt"/>
              </a:endParaRPr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422634"/>
            <a:ext cx="557629" cy="44539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348822"/>
            <a:ext cx="2280663" cy="56517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4744874"/>
            <a:ext cx="1574653" cy="69089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73" y="4342248"/>
            <a:ext cx="88976" cy="125794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4554463"/>
            <a:ext cx="48881" cy="95047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970244"/>
            <a:ext cx="557629" cy="445395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896432"/>
            <a:ext cx="2280663" cy="56517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292484"/>
            <a:ext cx="1574653" cy="69089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4889858"/>
            <a:ext cx="88976" cy="12579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5517829"/>
            <a:ext cx="557629" cy="445395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5444017"/>
            <a:ext cx="2280663" cy="56517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840069"/>
            <a:ext cx="1574653" cy="69089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437443"/>
            <a:ext cx="88976" cy="12579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8447"/>
          <a:stretch/>
        </p:blipFill>
        <p:spPr>
          <a:xfrm>
            <a:off x="3135870" y="6067387"/>
            <a:ext cx="557629" cy="140532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74"/>
          <a:stretch/>
        </p:blipFill>
        <p:spPr>
          <a:xfrm>
            <a:off x="855207" y="5993574"/>
            <a:ext cx="2280663" cy="214345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987000"/>
            <a:ext cx="88976" cy="125794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3" y="4554927"/>
            <a:ext cx="62514" cy="95654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17" y="4554927"/>
            <a:ext cx="62514" cy="95654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5099278"/>
            <a:ext cx="65176" cy="9504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866455" y="5019636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694595" y="4946627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90" y="5099278"/>
            <a:ext cx="65175" cy="95047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40" y="5649376"/>
            <a:ext cx="65175" cy="95047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2925270" y="5569734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753410" y="5496725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05" y="5649376"/>
            <a:ext cx="65175" cy="95046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40" y="5649376"/>
            <a:ext cx="65175" cy="95046"/>
          </a:xfrm>
          <a:prstGeom prst="rect">
            <a:avLst/>
          </a:prstGeom>
        </p:spPr>
      </p:pic>
      <p:grpSp>
        <p:nvGrpSpPr>
          <p:cNvPr id="97" name="그룹 96"/>
          <p:cNvGrpSpPr/>
          <p:nvPr/>
        </p:nvGrpSpPr>
        <p:grpSpPr>
          <a:xfrm>
            <a:off x="3279581" y="4476211"/>
            <a:ext cx="302501" cy="339316"/>
            <a:chOff x="3279581" y="4476211"/>
            <a:chExt cx="302501" cy="339316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4476211"/>
              <a:ext cx="269309" cy="252477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676" y="4662985"/>
              <a:ext cx="114406" cy="152542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113" y="4662985"/>
              <a:ext cx="111473" cy="152542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905" y="4662985"/>
              <a:ext cx="90939" cy="152542"/>
            </a:xfrm>
            <a:prstGeom prst="rect">
              <a:avLst/>
            </a:prstGeom>
          </p:spPr>
        </p:pic>
      </p:grpSp>
      <p:grpSp>
        <p:nvGrpSpPr>
          <p:cNvPr id="102" name="그룹 101"/>
          <p:cNvGrpSpPr/>
          <p:nvPr/>
        </p:nvGrpSpPr>
        <p:grpSpPr>
          <a:xfrm>
            <a:off x="3165613" y="5019602"/>
            <a:ext cx="482904" cy="423116"/>
            <a:chOff x="3165613" y="5019602"/>
            <a:chExt cx="482904" cy="42311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5019602"/>
              <a:ext cx="269308" cy="252477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798" y="5206376"/>
              <a:ext cx="114406" cy="152541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235" y="5208332"/>
              <a:ext cx="111473" cy="148630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939" y="5206376"/>
              <a:ext cx="90938" cy="152542"/>
            </a:xfrm>
            <a:prstGeom prst="rect">
              <a:avLst/>
            </a:prstGeom>
          </p:spPr>
        </p:pic>
        <p:sp>
          <p:nvSpPr>
            <p:cNvPr id="107" name="직사각형 106"/>
            <p:cNvSpPr/>
            <p:nvPr/>
          </p:nvSpPr>
          <p:spPr>
            <a:xfrm>
              <a:off x="3165613" y="5073386"/>
              <a:ext cx="235962" cy="369332"/>
            </a:xfrm>
            <a:prstGeom prst="rect">
              <a:avLst/>
            </a:prstGeom>
            <a:effectLst>
              <a:glow>
                <a:srgbClr val="FF002B"/>
              </a:glo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rPr>
                <a:t>.</a:t>
              </a:r>
              <a:endParaRPr lang="ko-KR" altLang="en-US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492377" y="5142096"/>
              <a:ext cx="156140" cy="276999"/>
            </a:xfrm>
            <a:prstGeom prst="rect">
              <a:avLst/>
            </a:prstGeom>
            <a:noFill/>
            <a:effectLst>
              <a:glow>
                <a:srgbClr val="FF002B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rPr>
                <a:t>A</a:t>
              </a:r>
              <a:endParaRPr lang="ko-KR" altLang="en-US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endParaRPr>
            </a:p>
          </p:txBody>
        </p:sp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1" y="5566164"/>
            <a:ext cx="269308" cy="252477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99" y="5752938"/>
            <a:ext cx="114406" cy="152541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00" y="5754894"/>
            <a:ext cx="108614" cy="148630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3291840" y="5619948"/>
            <a:ext cx="235962" cy="369332"/>
          </a:xfrm>
          <a:prstGeom prst="rect">
            <a:avLst/>
          </a:prstGeom>
          <a:effectLst>
            <a:glow>
              <a:srgbClr val="FF002B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rPr>
              <a:t>.</a:t>
            </a:r>
            <a:endParaRPr lang="ko-KR" altLang="en-US" dirty="0">
              <a:ln w="3810">
                <a:solidFill>
                  <a:schemeClr val="tx1"/>
                </a:solidFill>
              </a:ln>
              <a:solidFill>
                <a:srgbClr val="FFFFFF"/>
              </a:solidFill>
              <a:effectLst>
                <a:glow rad="88900">
                  <a:srgbClr val="FF002A"/>
                </a:glow>
              </a:effectLst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523110" y="5688658"/>
            <a:ext cx="156140" cy="276999"/>
          </a:xfrm>
          <a:prstGeom prst="rect">
            <a:avLst/>
          </a:prstGeom>
          <a:noFill/>
          <a:effectLst>
            <a:glow>
              <a:srgbClr val="FF002B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rPr>
              <a:t>A</a:t>
            </a:r>
            <a:endParaRPr lang="ko-KR" altLang="en-US" sz="1200" b="1" dirty="0">
              <a:ln w="381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01600">
                  <a:srgbClr val="FF002B"/>
                </a:glow>
              </a:effectLst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39" y="5754894"/>
            <a:ext cx="108614" cy="14862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010"/>
          <a:stretch/>
        </p:blipFill>
        <p:spPr>
          <a:xfrm>
            <a:off x="3279581" y="6114675"/>
            <a:ext cx="269308" cy="90864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10" y="4355608"/>
            <a:ext cx="225802" cy="106260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813" y="3552913"/>
            <a:ext cx="3029652" cy="3117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6168" y="1343111"/>
            <a:ext cx="3027281" cy="7918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/>
          <p:cNvGrpSpPr/>
          <p:nvPr/>
        </p:nvGrpSpPr>
        <p:grpSpPr>
          <a:xfrm>
            <a:off x="4206539" y="3482860"/>
            <a:ext cx="4132363" cy="833989"/>
            <a:chOff x="855207" y="3795821"/>
            <a:chExt cx="2838292" cy="572821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870" y="3877283"/>
              <a:ext cx="557629" cy="445395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07" y="3803471"/>
              <a:ext cx="2280663" cy="565171"/>
            </a:xfrm>
            <a:prstGeom prst="rect">
              <a:avLst/>
            </a:prstGeom>
          </p:spPr>
        </p:pic>
        <p:grpSp>
          <p:nvGrpSpPr>
            <p:cNvPr id="139" name="그룹 138"/>
            <p:cNvGrpSpPr/>
            <p:nvPr/>
          </p:nvGrpSpPr>
          <p:grpSpPr>
            <a:xfrm>
              <a:off x="1495458" y="4199523"/>
              <a:ext cx="1574653" cy="69089"/>
              <a:chOff x="3490912" y="3314700"/>
              <a:chExt cx="5210175" cy="228600"/>
            </a:xfrm>
          </p:grpSpPr>
          <p:pic>
            <p:nvPicPr>
              <p:cNvPr id="150" name="그림 14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12" y="3314700"/>
                <a:ext cx="5210175" cy="228600"/>
              </a:xfrm>
              <a:prstGeom prst="rect">
                <a:avLst/>
              </a:prstGeom>
            </p:spPr>
          </p:pic>
          <p:pic>
            <p:nvPicPr>
              <p:cNvPr id="155" name="그림 15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9012" y="3352800"/>
                <a:ext cx="3079102" cy="152399"/>
              </a:xfrm>
              <a:prstGeom prst="rect">
                <a:avLst/>
              </a:prstGeom>
            </p:spPr>
          </p:pic>
        </p:grp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367" y="3796897"/>
              <a:ext cx="88976" cy="125794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467" y="3795821"/>
              <a:ext cx="67499" cy="125794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225" y="3796897"/>
              <a:ext cx="88976" cy="125794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740" y="3796897"/>
              <a:ext cx="88976" cy="125794"/>
            </a:xfrm>
            <a:prstGeom prst="rect">
              <a:avLst/>
            </a:prstGeom>
          </p:spPr>
        </p:pic>
        <p:grpSp>
          <p:nvGrpSpPr>
            <p:cNvPr id="144" name="그룹 143"/>
            <p:cNvGrpSpPr/>
            <p:nvPr/>
          </p:nvGrpSpPr>
          <p:grpSpPr>
            <a:xfrm>
              <a:off x="2720822" y="4006316"/>
              <a:ext cx="183311" cy="95048"/>
              <a:chOff x="2625941" y="3968655"/>
              <a:chExt cx="291984" cy="151396"/>
            </a:xfrm>
          </p:grpSpPr>
          <p:pic>
            <p:nvPicPr>
              <p:cNvPr id="146" name="그림 145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401" y="3968655"/>
                <a:ext cx="77861" cy="151396"/>
              </a:xfrm>
              <a:prstGeom prst="rect">
                <a:avLst/>
              </a:prstGeom>
            </p:spPr>
          </p:pic>
          <p:pic>
            <p:nvPicPr>
              <p:cNvPr id="147" name="그림 146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111" y="3968656"/>
                <a:ext cx="103814" cy="151395"/>
              </a:xfrm>
              <a:prstGeom prst="rect">
                <a:avLst/>
              </a:prstGeom>
            </p:spPr>
          </p:pic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5941" y="3968656"/>
                <a:ext cx="103814" cy="151395"/>
              </a:xfrm>
              <a:prstGeom prst="rect">
                <a:avLst/>
              </a:prstGeom>
            </p:spPr>
          </p:pic>
        </p:grpSp>
        <p:sp>
          <p:nvSpPr>
            <p:cNvPr id="145" name="TextBox 144"/>
            <p:cNvSpPr txBox="1"/>
            <p:nvPr/>
          </p:nvSpPr>
          <p:spPr>
            <a:xfrm>
              <a:off x="3142807" y="3961481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rPr>
                <a:t>MAX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FDE145"/>
                </a:solidFill>
                <a:latin typeface="+mj-lt"/>
              </a:endParaRPr>
            </a:p>
          </p:txBody>
        </p:sp>
      </p:grpSp>
      <p:pic>
        <p:nvPicPr>
          <p:cNvPr id="171" name="그림 17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8" y="3514321"/>
            <a:ext cx="3036371" cy="2780529"/>
          </a:xfrm>
          <a:prstGeom prst="rect">
            <a:avLst/>
          </a:prstGeom>
        </p:spPr>
      </p:pic>
      <p:grpSp>
        <p:nvGrpSpPr>
          <p:cNvPr id="180" name="그룹 179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29" name="그림 22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81" name="그림 18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0" name="그림 18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65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</a:t>
            </a:r>
            <a:r>
              <a:rPr lang="en-US" altLang="ko-KR" sz="1050" b="1" dirty="0" smtClean="0"/>
              <a:t>)</a:t>
            </a: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본 화면은 예시입니다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실제 게임화면의 목록과 다릅니다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>
                <a:solidFill>
                  <a:schemeClr val="accent1"/>
                </a:solidFill>
              </a:rPr>
              <a:t>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 smtClean="0"/>
              <a:t>‘MAX’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</a:t>
            </a:r>
            <a:r>
              <a:rPr lang="ko-KR" altLang="en-US" sz="1050" dirty="0" smtClean="0"/>
              <a:t>금액</a:t>
            </a:r>
            <a:endParaRPr lang="en-US" altLang="ko-KR" sz="1050" dirty="0" smtClean="0"/>
          </a:p>
          <a:p>
            <a:r>
              <a:rPr lang="ko-KR" altLang="en-US" sz="1050" b="1" dirty="0" smtClean="0"/>
              <a:t>금액 충족시 </a:t>
            </a:r>
            <a:r>
              <a:rPr lang="en-US" altLang="ko-KR" sz="1050" b="1" dirty="0" smtClean="0"/>
              <a:t>LV</a:t>
            </a:r>
            <a:r>
              <a:rPr lang="ko-KR" altLang="en-US" sz="1050" b="1" dirty="0" smtClean="0"/>
              <a:t>↑ 아이콘 표시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시간이 지날수록 게이지가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사라짐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185811" y="3545201"/>
            <a:ext cx="79102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443285" y="3241059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071213" y="3463849"/>
            <a:ext cx="1251679" cy="5650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66543" y="32201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5579" y="3587979"/>
            <a:ext cx="827034" cy="6806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34972" y="3620523"/>
            <a:ext cx="842403" cy="3857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069097" y="4030671"/>
            <a:ext cx="2372416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88042" y="3382537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064496" y="4316849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828773" y="3370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눌린 버튼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761841" y="6250479"/>
            <a:ext cx="3030698" cy="423169"/>
            <a:chOff x="761841" y="6197893"/>
            <a:chExt cx="3030698" cy="423169"/>
          </a:xfrm>
        </p:grpSpPr>
        <p:grpSp>
          <p:nvGrpSpPr>
            <p:cNvPr id="61" name="그룹 60"/>
            <p:cNvGrpSpPr/>
            <p:nvPr/>
          </p:nvGrpSpPr>
          <p:grpSpPr>
            <a:xfrm>
              <a:off x="762524" y="6197959"/>
              <a:ext cx="3030015" cy="423103"/>
              <a:chOff x="399074" y="6424214"/>
              <a:chExt cx="3030015" cy="423103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pic>
          <p:nvPicPr>
            <p:cNvPr id="201" name="그림 200"/>
            <p:cNvPicPr>
              <a:picLocks noChangeAspect="1"/>
            </p:cNvPicPr>
            <p:nvPr/>
          </p:nvPicPr>
          <p:blipFill rotWithShape="1"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69"/>
            <a:stretch/>
          </p:blipFill>
          <p:spPr>
            <a:xfrm>
              <a:off x="761841" y="6197893"/>
              <a:ext cx="504984" cy="420034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5207" y="3795821"/>
            <a:ext cx="2838292" cy="572821"/>
            <a:chOff x="855207" y="3795821"/>
            <a:chExt cx="2838292" cy="57282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870" y="3877283"/>
              <a:ext cx="557629" cy="44539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07" y="3803471"/>
              <a:ext cx="2280663" cy="565171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495458" y="4199523"/>
              <a:ext cx="1574653" cy="69089"/>
              <a:chOff x="3490912" y="3314700"/>
              <a:chExt cx="5210175" cy="2286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12" y="3314700"/>
                <a:ext cx="5210175" cy="22860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9013" y="3353926"/>
                <a:ext cx="3325913" cy="151274"/>
              </a:xfrm>
              <a:prstGeom prst="rect">
                <a:avLst/>
              </a:prstGeom>
            </p:spPr>
          </p:pic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367" y="3796897"/>
              <a:ext cx="88976" cy="1257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467" y="3795821"/>
              <a:ext cx="67499" cy="125794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225" y="3796897"/>
              <a:ext cx="88976" cy="125794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740" y="3796897"/>
              <a:ext cx="88976" cy="125794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2720822" y="4006316"/>
              <a:ext cx="183311" cy="95048"/>
              <a:chOff x="2625941" y="3968655"/>
              <a:chExt cx="291984" cy="151396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401" y="3968655"/>
                <a:ext cx="77861" cy="151396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111" y="3968656"/>
                <a:ext cx="103814" cy="151395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5941" y="3968656"/>
                <a:ext cx="103814" cy="151395"/>
              </a:xfrm>
              <a:prstGeom prst="rect">
                <a:avLst/>
              </a:prstGeom>
            </p:spPr>
          </p:pic>
        </p:grpSp>
        <p:sp>
          <p:nvSpPr>
            <p:cNvPr id="149" name="TextBox 148"/>
            <p:cNvSpPr txBox="1"/>
            <p:nvPr/>
          </p:nvSpPr>
          <p:spPr>
            <a:xfrm>
              <a:off x="3142807" y="3961481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rPr>
                <a:t>MAX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FDE145"/>
                </a:solidFill>
                <a:latin typeface="+mj-lt"/>
              </a:endParaRPr>
            </a:p>
          </p:txBody>
        </p:sp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422634"/>
            <a:ext cx="557629" cy="445395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348822"/>
            <a:ext cx="2280663" cy="565170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4744874"/>
            <a:ext cx="1574653" cy="69089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73" y="4342248"/>
            <a:ext cx="88976" cy="125794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4554463"/>
            <a:ext cx="48881" cy="95047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970244"/>
            <a:ext cx="557629" cy="445395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896432"/>
            <a:ext cx="2280663" cy="565170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292484"/>
            <a:ext cx="1574653" cy="69089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4889858"/>
            <a:ext cx="88976" cy="125794"/>
          </a:xfrm>
          <a:prstGeom prst="rect">
            <a:avLst/>
          </a:prstGeom>
        </p:spPr>
      </p:pic>
      <p:pic>
        <p:nvPicPr>
          <p:cNvPr id="186" name="그림 18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5517829"/>
            <a:ext cx="557629" cy="445395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5444017"/>
            <a:ext cx="2280663" cy="565170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840069"/>
            <a:ext cx="1574653" cy="69089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437443"/>
            <a:ext cx="88976" cy="125794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8447"/>
          <a:stretch/>
        </p:blipFill>
        <p:spPr>
          <a:xfrm>
            <a:off x="3135870" y="6067387"/>
            <a:ext cx="557629" cy="140532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74"/>
          <a:stretch/>
        </p:blipFill>
        <p:spPr>
          <a:xfrm>
            <a:off x="855207" y="5993574"/>
            <a:ext cx="2280663" cy="214345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987000"/>
            <a:ext cx="88976" cy="12579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3" y="4554927"/>
            <a:ext cx="62514" cy="9565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17" y="4554927"/>
            <a:ext cx="62514" cy="95654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5099278"/>
            <a:ext cx="65176" cy="95047"/>
          </a:xfrm>
          <a:prstGeom prst="rect">
            <a:avLst/>
          </a:prstGeom>
        </p:spPr>
      </p:pic>
      <p:sp>
        <p:nvSpPr>
          <p:cNvPr id="236" name="TextBox 235"/>
          <p:cNvSpPr txBox="1"/>
          <p:nvPr/>
        </p:nvSpPr>
        <p:spPr>
          <a:xfrm>
            <a:off x="2866455" y="5019636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94595" y="4946627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237" name="그림 236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90" y="5099278"/>
            <a:ext cx="65175" cy="95047"/>
          </a:xfrm>
          <a:prstGeom prst="rect">
            <a:avLst/>
          </a:prstGeom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40" y="5649376"/>
            <a:ext cx="65175" cy="95047"/>
          </a:xfrm>
          <a:prstGeom prst="rect">
            <a:avLst/>
          </a:prstGeom>
        </p:spPr>
      </p:pic>
      <p:sp>
        <p:nvSpPr>
          <p:cNvPr id="277" name="TextBox 276"/>
          <p:cNvSpPr txBox="1"/>
          <p:nvPr/>
        </p:nvSpPr>
        <p:spPr>
          <a:xfrm>
            <a:off x="2925270" y="5569734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2753410" y="5496725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279" name="그림 278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05" y="5649376"/>
            <a:ext cx="65175" cy="95046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40" y="5649376"/>
            <a:ext cx="65175" cy="95046"/>
          </a:xfrm>
          <a:prstGeom prst="rect">
            <a:avLst/>
          </a:prstGeom>
        </p:spPr>
      </p:pic>
      <p:grpSp>
        <p:nvGrpSpPr>
          <p:cNvPr id="287" name="그룹 286"/>
          <p:cNvGrpSpPr/>
          <p:nvPr/>
        </p:nvGrpSpPr>
        <p:grpSpPr>
          <a:xfrm>
            <a:off x="3279581" y="4476211"/>
            <a:ext cx="302501" cy="339316"/>
            <a:chOff x="3279581" y="4476211"/>
            <a:chExt cx="302501" cy="339316"/>
          </a:xfrm>
        </p:grpSpPr>
        <p:pic>
          <p:nvPicPr>
            <p:cNvPr id="281" name="그림 280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4476211"/>
              <a:ext cx="269309" cy="252477"/>
            </a:xfrm>
            <a:prstGeom prst="rect">
              <a:avLst/>
            </a:prstGeom>
          </p:spPr>
        </p:pic>
        <p:pic>
          <p:nvPicPr>
            <p:cNvPr id="284" name="그림 283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676" y="4662985"/>
              <a:ext cx="114406" cy="152542"/>
            </a:xfrm>
            <a:prstGeom prst="rect">
              <a:avLst/>
            </a:prstGeom>
          </p:spPr>
        </p:pic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113" y="4662985"/>
              <a:ext cx="111473" cy="152542"/>
            </a:xfrm>
            <a:prstGeom prst="rect">
              <a:avLst/>
            </a:prstGeom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905" y="4662985"/>
              <a:ext cx="90939" cy="152542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165613" y="5019602"/>
            <a:ext cx="482904" cy="423116"/>
            <a:chOff x="3165613" y="5019602"/>
            <a:chExt cx="482904" cy="423116"/>
          </a:xfrm>
        </p:grpSpPr>
        <p:pic>
          <p:nvPicPr>
            <p:cNvPr id="289" name="그림 288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5019602"/>
              <a:ext cx="269308" cy="252477"/>
            </a:xfrm>
            <a:prstGeom prst="rect">
              <a:avLst/>
            </a:prstGeom>
          </p:spPr>
        </p:pic>
        <p:pic>
          <p:nvPicPr>
            <p:cNvPr id="290" name="그림 289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798" y="5206376"/>
              <a:ext cx="114406" cy="152541"/>
            </a:xfrm>
            <a:prstGeom prst="rect">
              <a:avLst/>
            </a:prstGeom>
          </p:spPr>
        </p:pic>
        <p:pic>
          <p:nvPicPr>
            <p:cNvPr id="291" name="그림 290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235" y="5208332"/>
              <a:ext cx="111473" cy="148630"/>
            </a:xfrm>
            <a:prstGeom prst="rect">
              <a:avLst/>
            </a:prstGeom>
          </p:spPr>
        </p:pic>
        <p:pic>
          <p:nvPicPr>
            <p:cNvPr id="292" name="그림 291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939" y="5206376"/>
              <a:ext cx="90938" cy="152542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3165613" y="5073386"/>
              <a:ext cx="235962" cy="369332"/>
            </a:xfrm>
            <a:prstGeom prst="rect">
              <a:avLst/>
            </a:prstGeom>
            <a:effectLst>
              <a:glow>
                <a:srgbClr val="FF002B"/>
              </a:glo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rPr>
                <a:t>.</a:t>
              </a:r>
              <a:endParaRPr lang="ko-KR" altLang="en-US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3492377" y="5142096"/>
              <a:ext cx="156140" cy="276999"/>
            </a:xfrm>
            <a:prstGeom prst="rect">
              <a:avLst/>
            </a:prstGeom>
            <a:noFill/>
            <a:effectLst>
              <a:glow>
                <a:srgbClr val="FF002B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rPr>
                <a:t>A</a:t>
              </a:r>
              <a:endParaRPr lang="ko-KR" altLang="en-US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endParaRPr>
            </a:p>
          </p:txBody>
        </p:sp>
      </p:grpSp>
      <p:pic>
        <p:nvPicPr>
          <p:cNvPr id="128" name="그림 127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1" y="5566164"/>
            <a:ext cx="269308" cy="252477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99" y="5752938"/>
            <a:ext cx="114406" cy="15254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00" y="5754894"/>
            <a:ext cx="108614" cy="148630"/>
          </a:xfrm>
          <a:prstGeom prst="rect">
            <a:avLst/>
          </a:prstGeom>
        </p:spPr>
      </p:pic>
      <p:sp>
        <p:nvSpPr>
          <p:cNvPr id="132" name="직사각형 131"/>
          <p:cNvSpPr/>
          <p:nvPr/>
        </p:nvSpPr>
        <p:spPr>
          <a:xfrm>
            <a:off x="3291840" y="5619948"/>
            <a:ext cx="235962" cy="369332"/>
          </a:xfrm>
          <a:prstGeom prst="rect">
            <a:avLst/>
          </a:prstGeom>
          <a:effectLst>
            <a:glow>
              <a:srgbClr val="FF002B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rPr>
              <a:t>.</a:t>
            </a:r>
            <a:endParaRPr lang="ko-KR" altLang="en-US" dirty="0">
              <a:ln w="3810">
                <a:solidFill>
                  <a:schemeClr val="tx1"/>
                </a:solidFill>
              </a:ln>
              <a:solidFill>
                <a:srgbClr val="FFFFFF"/>
              </a:solidFill>
              <a:effectLst>
                <a:glow rad="88900">
                  <a:srgbClr val="FF002A"/>
                </a:glow>
              </a:effectLst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23110" y="5688658"/>
            <a:ext cx="156140" cy="276999"/>
          </a:xfrm>
          <a:prstGeom prst="rect">
            <a:avLst/>
          </a:prstGeom>
          <a:noFill/>
          <a:effectLst>
            <a:glow>
              <a:srgbClr val="FF002B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rPr>
              <a:t>A</a:t>
            </a:r>
            <a:endParaRPr lang="ko-KR" altLang="en-US" sz="1200" b="1" dirty="0">
              <a:ln w="381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01600">
                  <a:srgbClr val="FF002B"/>
                </a:glow>
              </a:effectLst>
            </a:endParaRPr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39" y="5754894"/>
            <a:ext cx="108614" cy="14862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010"/>
          <a:stretch/>
        </p:blipFill>
        <p:spPr>
          <a:xfrm>
            <a:off x="3279581" y="6114675"/>
            <a:ext cx="269308" cy="9086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10" y="4355608"/>
            <a:ext cx="225802" cy="106260"/>
          </a:xfrm>
          <a:prstGeom prst="rect">
            <a:avLst/>
          </a:prstGeom>
        </p:spPr>
      </p:pic>
      <p:grpSp>
        <p:nvGrpSpPr>
          <p:cNvPr id="156" name="그룹 155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9172" y="1312549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76200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247345"/>
            <a:ext cx="3023126" cy="42672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6183540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153" name="위쪽/아래쪽 화살표 152"/>
          <p:cNvSpPr/>
          <p:nvPr/>
        </p:nvSpPr>
        <p:spPr>
          <a:xfrm>
            <a:off x="3637451" y="3992857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</a:t>
            </a:r>
            <a:r>
              <a:rPr lang="ko-KR" altLang="en-US" sz="1000" b="1" dirty="0" smtClean="0"/>
              <a:t>상태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293518" y="1892437"/>
            <a:ext cx="2536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en-US" altLang="ko-KR" sz="1100" b="1" dirty="0">
                <a:solidFill>
                  <a:srgbClr val="FFFF00"/>
                </a:solidFill>
              </a:rPr>
              <a:t>300M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진행 시 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406500" y="4887928"/>
            <a:ext cx="23583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</a:rPr>
              <a:t>전투 훈련</a:t>
            </a:r>
            <a:r>
              <a:rPr lang="en-US" altLang="ko-KR" sz="1100" b="1" dirty="0">
                <a:solidFill>
                  <a:schemeClr val="bg1"/>
                </a:solidFill>
              </a:rPr>
              <a:t>] </a:t>
            </a:r>
            <a:r>
              <a:rPr lang="ko-KR" altLang="en-US" sz="1100" b="1" dirty="0">
                <a:solidFill>
                  <a:schemeClr val="bg1"/>
                </a:solidFill>
              </a:rPr>
              <a:t>을 시작하려면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[</a:t>
            </a:r>
            <a:r>
              <a:rPr lang="ko-KR" altLang="en-US" sz="11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100" b="1" dirty="0">
                <a:solidFill>
                  <a:srgbClr val="FFFF00"/>
                </a:solidFill>
              </a:rPr>
              <a:t>]</a:t>
            </a:r>
            <a:r>
              <a:rPr lang="ko-KR" altLang="en-US" sz="1100" b="1" dirty="0">
                <a:solidFill>
                  <a:srgbClr val="FFFF00"/>
                </a:solidFill>
              </a:rPr>
              <a:t> </a:t>
            </a:r>
            <a:r>
              <a:rPr lang="en-US" altLang="ko-KR" sz="1100" b="1" dirty="0">
                <a:solidFill>
                  <a:srgbClr val="FFFF00"/>
                </a:solidFill>
              </a:rPr>
              <a:t>Lv.5 </a:t>
            </a:r>
            <a:r>
              <a:rPr lang="ko-KR" altLang="en-US" sz="1100" b="1" dirty="0">
                <a:solidFill>
                  <a:srgbClr val="FFFF00"/>
                </a:solidFill>
              </a:rPr>
              <a:t>달성</a:t>
            </a:r>
            <a:endParaRPr lang="en-US" altLang="ko-KR" sz="11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5" t="78439" b="1894"/>
          <a:stretch/>
        </p:blipFill>
        <p:spPr>
          <a:xfrm>
            <a:off x="4272403" y="4991658"/>
            <a:ext cx="600684" cy="47031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22369" y="4787604"/>
            <a:ext cx="1167227" cy="8435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840" y="4967231"/>
            <a:ext cx="102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교체 예정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팝업 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</a:t>
            </a:r>
            <a:r>
              <a:rPr lang="ko-KR" altLang="en-US" sz="1200" u="sng" dirty="0" smtClean="0"/>
              <a:t>아바타</a:t>
            </a:r>
            <a:endParaRPr lang="en-US" altLang="ko-KR" sz="1200" u="sng" dirty="0"/>
          </a:p>
          <a:p>
            <a:r>
              <a:rPr lang="ko-KR" altLang="en-US" sz="1200" dirty="0" smtClean="0"/>
              <a:t>터치 </a:t>
            </a:r>
            <a:r>
              <a:rPr lang="ko-KR" altLang="en-US" sz="1200" dirty="0"/>
              <a:t>시 장착된 스킨 착용 해제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</a:t>
            </a:r>
            <a:r>
              <a:rPr lang="ko-KR" altLang="en-US" sz="1200" dirty="0" smtClean="0"/>
              <a:t>변화 표시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</a:t>
            </a:r>
            <a:r>
              <a:rPr lang="ko-KR" altLang="en-US" sz="1050" dirty="0" smtClean="0"/>
              <a:t>표기는 영어 </a:t>
            </a:r>
            <a:r>
              <a:rPr lang="ko-KR" altLang="en-US" sz="1050" dirty="0"/>
              <a:t>순서대로 </a:t>
            </a:r>
            <a:r>
              <a:rPr lang="ko-KR" altLang="en-US" sz="1050" dirty="0" smtClean="0"/>
              <a:t>정렬</a:t>
            </a:r>
            <a:endParaRPr lang="en-US" altLang="ko-KR" sz="1050" dirty="0" smtClean="0"/>
          </a:p>
          <a:p>
            <a:r>
              <a:rPr lang="ko-KR" altLang="en-US" sz="1050" dirty="0" err="1" smtClean="0"/>
              <a:t>스탯과</a:t>
            </a:r>
            <a:r>
              <a:rPr lang="ko-KR" altLang="en-US" sz="1050" dirty="0" smtClean="0"/>
              <a:t> 보물 효과 표기는 서로 다른 텍스트 색상 사용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</a:t>
            </a:r>
            <a:r>
              <a:rPr lang="ko-KR" altLang="en-US" sz="1200" b="1" u="sng" dirty="0" smtClean="0"/>
              <a:t>기본값 </a:t>
            </a:r>
            <a:r>
              <a:rPr lang="en-US" altLang="ko-KR" sz="1200" b="1" u="sng" dirty="0" smtClean="0"/>
              <a:t>0%</a:t>
            </a:r>
            <a:endParaRPr lang="en-US" altLang="ko-KR" sz="1200" b="1" u="sng" dirty="0"/>
          </a:p>
          <a:p>
            <a:endParaRPr lang="en-US" altLang="ko-KR" sz="900" dirty="0"/>
          </a:p>
          <a:p>
            <a:r>
              <a:rPr lang="en-US" altLang="ko-KR" sz="1200" b="1" dirty="0" smtClean="0"/>
              <a:t>4) </a:t>
            </a:r>
            <a:r>
              <a:rPr lang="ko-KR" altLang="en-US" sz="1200" b="1" dirty="0" smtClean="0"/>
              <a:t>애니메이션 </a:t>
            </a:r>
            <a:r>
              <a:rPr lang="ko-KR" altLang="en-US" sz="1200" b="1" dirty="0"/>
              <a:t>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Reference</a:t>
            </a:r>
            <a:endParaRPr lang="ko-KR" altLang="en-US" sz="1000" b="1" dirty="0"/>
          </a:p>
        </p:txBody>
      </p:sp>
      <p:grpSp>
        <p:nvGrpSpPr>
          <p:cNvPr id="109" name="그룹 108"/>
          <p:cNvGrpSpPr/>
          <p:nvPr/>
        </p:nvGrpSpPr>
        <p:grpSpPr>
          <a:xfrm>
            <a:off x="761841" y="6250479"/>
            <a:ext cx="3030698" cy="423169"/>
            <a:chOff x="761841" y="6197893"/>
            <a:chExt cx="3030698" cy="423169"/>
          </a:xfrm>
        </p:grpSpPr>
        <p:grpSp>
          <p:nvGrpSpPr>
            <p:cNvPr id="110" name="그룹 109"/>
            <p:cNvGrpSpPr/>
            <p:nvPr/>
          </p:nvGrpSpPr>
          <p:grpSpPr>
            <a:xfrm>
              <a:off x="762524" y="6197959"/>
              <a:ext cx="3030015" cy="423103"/>
              <a:chOff x="399074" y="6424214"/>
              <a:chExt cx="3030015" cy="423103"/>
            </a:xfrm>
          </p:grpSpPr>
          <p:pic>
            <p:nvPicPr>
              <p:cNvPr id="112" name="그림 11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14" name="그림 113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69"/>
            <a:stretch/>
          </p:blipFill>
          <p:spPr>
            <a:xfrm>
              <a:off x="761841" y="6197893"/>
              <a:ext cx="504984" cy="420034"/>
            </a:xfrm>
            <a:prstGeom prst="rect">
              <a:avLst/>
            </a:prstGeom>
          </p:spPr>
        </p:pic>
      </p:grpSp>
      <p:pic>
        <p:nvPicPr>
          <p:cNvPr id="204" name="그림 20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8" y="3514321"/>
            <a:ext cx="3036371" cy="2780529"/>
          </a:xfrm>
          <a:prstGeom prst="rect">
            <a:avLst/>
          </a:prstGeom>
        </p:spPr>
      </p:pic>
      <p:grpSp>
        <p:nvGrpSpPr>
          <p:cNvPr id="205" name="그룹 204"/>
          <p:cNvGrpSpPr/>
          <p:nvPr/>
        </p:nvGrpSpPr>
        <p:grpSpPr>
          <a:xfrm>
            <a:off x="855207" y="3795821"/>
            <a:ext cx="2838292" cy="572821"/>
            <a:chOff x="855207" y="3795821"/>
            <a:chExt cx="2838292" cy="572821"/>
          </a:xfrm>
        </p:grpSpPr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870" y="3877283"/>
              <a:ext cx="557629" cy="445395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07" y="3803471"/>
              <a:ext cx="2280663" cy="565171"/>
            </a:xfrm>
            <a:prstGeom prst="rect">
              <a:avLst/>
            </a:prstGeom>
          </p:spPr>
        </p:pic>
        <p:grpSp>
          <p:nvGrpSpPr>
            <p:cNvPr id="208" name="그룹 207"/>
            <p:cNvGrpSpPr/>
            <p:nvPr/>
          </p:nvGrpSpPr>
          <p:grpSpPr>
            <a:xfrm>
              <a:off x="1495458" y="4199523"/>
              <a:ext cx="1574653" cy="69089"/>
              <a:chOff x="3490912" y="3314700"/>
              <a:chExt cx="5210175" cy="228600"/>
            </a:xfrm>
          </p:grpSpPr>
          <p:pic>
            <p:nvPicPr>
              <p:cNvPr id="218" name="그림 217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12" y="3314700"/>
                <a:ext cx="5210175" cy="228600"/>
              </a:xfrm>
              <a:prstGeom prst="rect">
                <a:avLst/>
              </a:prstGeom>
            </p:spPr>
          </p:pic>
          <p:pic>
            <p:nvPicPr>
              <p:cNvPr id="219" name="그림 21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9013" y="3353926"/>
                <a:ext cx="3325913" cy="151274"/>
              </a:xfrm>
              <a:prstGeom prst="rect">
                <a:avLst/>
              </a:prstGeom>
            </p:spPr>
          </p:pic>
        </p:grpSp>
        <p:pic>
          <p:nvPicPr>
            <p:cNvPr id="209" name="그림 20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367" y="3796897"/>
              <a:ext cx="88976" cy="125794"/>
            </a:xfrm>
            <a:prstGeom prst="rect">
              <a:avLst/>
            </a:prstGeom>
          </p:spPr>
        </p:pic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467" y="3795821"/>
              <a:ext cx="67499" cy="125794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225" y="3796897"/>
              <a:ext cx="88976" cy="125794"/>
            </a:xfrm>
            <a:prstGeom prst="rect">
              <a:avLst/>
            </a:prstGeom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740" y="3796897"/>
              <a:ext cx="88976" cy="125794"/>
            </a:xfrm>
            <a:prstGeom prst="rect">
              <a:avLst/>
            </a:prstGeom>
          </p:spPr>
        </p:pic>
        <p:grpSp>
          <p:nvGrpSpPr>
            <p:cNvPr id="213" name="그룹 212"/>
            <p:cNvGrpSpPr/>
            <p:nvPr/>
          </p:nvGrpSpPr>
          <p:grpSpPr>
            <a:xfrm>
              <a:off x="2720822" y="4006316"/>
              <a:ext cx="183311" cy="95048"/>
              <a:chOff x="2625941" y="3968655"/>
              <a:chExt cx="291984" cy="151396"/>
            </a:xfrm>
          </p:grpSpPr>
          <p:pic>
            <p:nvPicPr>
              <p:cNvPr id="215" name="그림 214"/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401" y="3968655"/>
                <a:ext cx="77861" cy="151396"/>
              </a:xfrm>
              <a:prstGeom prst="rect">
                <a:avLst/>
              </a:prstGeom>
            </p:spPr>
          </p:pic>
          <p:pic>
            <p:nvPicPr>
              <p:cNvPr id="216" name="그림 215"/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111" y="3968656"/>
                <a:ext cx="103814" cy="151395"/>
              </a:xfrm>
              <a:prstGeom prst="rect">
                <a:avLst/>
              </a:prstGeom>
            </p:spPr>
          </p:pic>
          <p:pic>
            <p:nvPicPr>
              <p:cNvPr id="217" name="그림 216"/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5941" y="3968656"/>
                <a:ext cx="103814" cy="151395"/>
              </a:xfrm>
              <a:prstGeom prst="rect">
                <a:avLst/>
              </a:prstGeom>
            </p:spPr>
          </p:pic>
        </p:grpSp>
        <p:sp>
          <p:nvSpPr>
            <p:cNvPr id="214" name="TextBox 213"/>
            <p:cNvSpPr txBox="1"/>
            <p:nvPr/>
          </p:nvSpPr>
          <p:spPr>
            <a:xfrm>
              <a:off x="3142807" y="3961481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rPr>
                <a:t>MAX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FDE145"/>
                </a:solidFill>
                <a:latin typeface="+mj-lt"/>
              </a:endParaRPr>
            </a:p>
          </p:txBody>
        </p:sp>
      </p:grpSp>
      <p:pic>
        <p:nvPicPr>
          <p:cNvPr id="221" name="그림 22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422634"/>
            <a:ext cx="557629" cy="445395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348822"/>
            <a:ext cx="2280663" cy="565170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4744874"/>
            <a:ext cx="1574653" cy="69089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73" y="4342248"/>
            <a:ext cx="88976" cy="125794"/>
          </a:xfrm>
          <a:prstGeom prst="rect">
            <a:avLst/>
          </a:prstGeom>
        </p:spPr>
      </p:pic>
      <p:pic>
        <p:nvPicPr>
          <p:cNvPr id="251" name="그림 25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4554463"/>
            <a:ext cx="48881" cy="95047"/>
          </a:xfrm>
          <a:prstGeom prst="rect">
            <a:avLst/>
          </a:prstGeom>
        </p:spPr>
      </p:pic>
      <p:pic>
        <p:nvPicPr>
          <p:cNvPr id="252" name="그림 25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970244"/>
            <a:ext cx="557629" cy="445395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896432"/>
            <a:ext cx="2280663" cy="565170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292484"/>
            <a:ext cx="1574653" cy="69089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4889858"/>
            <a:ext cx="88976" cy="125794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5517829"/>
            <a:ext cx="557629" cy="445395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5444017"/>
            <a:ext cx="2280663" cy="565170"/>
          </a:xfrm>
          <a:prstGeom prst="rect">
            <a:avLst/>
          </a:prstGeom>
        </p:spPr>
      </p:pic>
      <p:pic>
        <p:nvPicPr>
          <p:cNvPr id="293" name="그림 29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840069"/>
            <a:ext cx="1574653" cy="69089"/>
          </a:xfrm>
          <a:prstGeom prst="rect">
            <a:avLst/>
          </a:prstGeom>
        </p:spPr>
      </p:pic>
      <p:pic>
        <p:nvPicPr>
          <p:cNvPr id="294" name="그림 29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437443"/>
            <a:ext cx="88976" cy="125794"/>
          </a:xfrm>
          <a:prstGeom prst="rect">
            <a:avLst/>
          </a:prstGeom>
        </p:spPr>
      </p:pic>
      <p:pic>
        <p:nvPicPr>
          <p:cNvPr id="295" name="그림 294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8447"/>
          <a:stretch/>
        </p:blipFill>
        <p:spPr>
          <a:xfrm>
            <a:off x="3135870" y="6067387"/>
            <a:ext cx="557629" cy="14053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74"/>
          <a:stretch/>
        </p:blipFill>
        <p:spPr>
          <a:xfrm>
            <a:off x="855207" y="5993574"/>
            <a:ext cx="2280663" cy="214345"/>
          </a:xfrm>
          <a:prstGeom prst="rect">
            <a:avLst/>
          </a:prstGeom>
        </p:spPr>
      </p:pic>
      <p:pic>
        <p:nvPicPr>
          <p:cNvPr id="297" name="그림 29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987000"/>
            <a:ext cx="88976" cy="125794"/>
          </a:xfrm>
          <a:prstGeom prst="rect">
            <a:avLst/>
          </a:prstGeom>
        </p:spPr>
      </p:pic>
      <p:pic>
        <p:nvPicPr>
          <p:cNvPr id="298" name="그림 297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3" y="4554927"/>
            <a:ext cx="62514" cy="95654"/>
          </a:xfrm>
          <a:prstGeom prst="rect">
            <a:avLst/>
          </a:prstGeom>
        </p:spPr>
      </p:pic>
      <p:pic>
        <p:nvPicPr>
          <p:cNvPr id="299" name="그림 298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17" y="4554927"/>
            <a:ext cx="62514" cy="95654"/>
          </a:xfrm>
          <a:prstGeom prst="rect">
            <a:avLst/>
          </a:prstGeom>
        </p:spPr>
      </p:pic>
      <p:pic>
        <p:nvPicPr>
          <p:cNvPr id="300" name="그림 29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5099278"/>
            <a:ext cx="65176" cy="95047"/>
          </a:xfrm>
          <a:prstGeom prst="rect">
            <a:avLst/>
          </a:prstGeom>
        </p:spPr>
      </p:pic>
      <p:sp>
        <p:nvSpPr>
          <p:cNvPr id="301" name="TextBox 300"/>
          <p:cNvSpPr txBox="1"/>
          <p:nvPr/>
        </p:nvSpPr>
        <p:spPr>
          <a:xfrm>
            <a:off x="2866455" y="5019636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302" name="직사각형 301"/>
          <p:cNvSpPr/>
          <p:nvPr/>
        </p:nvSpPr>
        <p:spPr>
          <a:xfrm>
            <a:off x="2694595" y="4946627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90" y="5099278"/>
            <a:ext cx="65175" cy="95047"/>
          </a:xfrm>
          <a:prstGeom prst="rect">
            <a:avLst/>
          </a:prstGeom>
        </p:spPr>
      </p:pic>
      <p:pic>
        <p:nvPicPr>
          <p:cNvPr id="304" name="그림 303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40" y="5649376"/>
            <a:ext cx="65175" cy="95047"/>
          </a:xfrm>
          <a:prstGeom prst="rect">
            <a:avLst/>
          </a:prstGeom>
        </p:spPr>
      </p:pic>
      <p:sp>
        <p:nvSpPr>
          <p:cNvPr id="305" name="TextBox 304"/>
          <p:cNvSpPr txBox="1"/>
          <p:nvPr/>
        </p:nvSpPr>
        <p:spPr>
          <a:xfrm>
            <a:off x="2925270" y="5569734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306" name="직사각형 305"/>
          <p:cNvSpPr/>
          <p:nvPr/>
        </p:nvSpPr>
        <p:spPr>
          <a:xfrm>
            <a:off x="2753410" y="5496725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307" name="그림 306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05" y="5649376"/>
            <a:ext cx="65175" cy="95046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40" y="5649376"/>
            <a:ext cx="65175" cy="95046"/>
          </a:xfrm>
          <a:prstGeom prst="rect">
            <a:avLst/>
          </a:prstGeom>
        </p:spPr>
      </p:pic>
      <p:grpSp>
        <p:nvGrpSpPr>
          <p:cNvPr id="309" name="그룹 308"/>
          <p:cNvGrpSpPr/>
          <p:nvPr/>
        </p:nvGrpSpPr>
        <p:grpSpPr>
          <a:xfrm>
            <a:off x="3279581" y="4476211"/>
            <a:ext cx="302501" cy="339316"/>
            <a:chOff x="3279581" y="4476211"/>
            <a:chExt cx="302501" cy="339316"/>
          </a:xfrm>
        </p:grpSpPr>
        <p:pic>
          <p:nvPicPr>
            <p:cNvPr id="310" name="그림 309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4476211"/>
              <a:ext cx="269309" cy="252477"/>
            </a:xfrm>
            <a:prstGeom prst="rect">
              <a:avLst/>
            </a:prstGeom>
          </p:spPr>
        </p:pic>
        <p:pic>
          <p:nvPicPr>
            <p:cNvPr id="311" name="그림 310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676" y="4662985"/>
              <a:ext cx="114406" cy="152542"/>
            </a:xfrm>
            <a:prstGeom prst="rect">
              <a:avLst/>
            </a:prstGeom>
          </p:spPr>
        </p:pic>
        <p:pic>
          <p:nvPicPr>
            <p:cNvPr id="312" name="그림 311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113" y="4662985"/>
              <a:ext cx="111473" cy="152542"/>
            </a:xfrm>
            <a:prstGeom prst="rect">
              <a:avLst/>
            </a:prstGeom>
          </p:spPr>
        </p:pic>
        <p:pic>
          <p:nvPicPr>
            <p:cNvPr id="313" name="그림 312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905" y="4662985"/>
              <a:ext cx="90939" cy="152542"/>
            </a:xfrm>
            <a:prstGeom prst="rect">
              <a:avLst/>
            </a:prstGeom>
          </p:spPr>
        </p:pic>
      </p:grpSp>
      <p:grpSp>
        <p:nvGrpSpPr>
          <p:cNvPr id="314" name="그룹 313"/>
          <p:cNvGrpSpPr/>
          <p:nvPr/>
        </p:nvGrpSpPr>
        <p:grpSpPr>
          <a:xfrm>
            <a:off x="3165613" y="5019602"/>
            <a:ext cx="482904" cy="423116"/>
            <a:chOff x="3165613" y="5019602"/>
            <a:chExt cx="482904" cy="423116"/>
          </a:xfrm>
        </p:grpSpPr>
        <p:pic>
          <p:nvPicPr>
            <p:cNvPr id="315" name="그림 314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5019602"/>
              <a:ext cx="269308" cy="252477"/>
            </a:xfrm>
            <a:prstGeom prst="rect">
              <a:avLst/>
            </a:prstGeom>
          </p:spPr>
        </p:pic>
        <p:pic>
          <p:nvPicPr>
            <p:cNvPr id="316" name="그림 315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798" y="5206376"/>
              <a:ext cx="114406" cy="152541"/>
            </a:xfrm>
            <a:prstGeom prst="rect">
              <a:avLst/>
            </a:prstGeom>
          </p:spPr>
        </p:pic>
        <p:pic>
          <p:nvPicPr>
            <p:cNvPr id="317" name="그림 316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235" y="5208332"/>
              <a:ext cx="111473" cy="148630"/>
            </a:xfrm>
            <a:prstGeom prst="rect">
              <a:avLst/>
            </a:prstGeom>
          </p:spPr>
        </p:pic>
        <p:pic>
          <p:nvPicPr>
            <p:cNvPr id="318" name="그림 317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939" y="5206376"/>
              <a:ext cx="90938" cy="152542"/>
            </a:xfrm>
            <a:prstGeom prst="rect">
              <a:avLst/>
            </a:prstGeom>
          </p:spPr>
        </p:pic>
        <p:sp>
          <p:nvSpPr>
            <p:cNvPr id="319" name="직사각형 318"/>
            <p:cNvSpPr/>
            <p:nvPr/>
          </p:nvSpPr>
          <p:spPr>
            <a:xfrm>
              <a:off x="3165613" y="5073386"/>
              <a:ext cx="235962" cy="369332"/>
            </a:xfrm>
            <a:prstGeom prst="rect">
              <a:avLst/>
            </a:prstGeom>
            <a:effectLst>
              <a:glow>
                <a:srgbClr val="FF002B"/>
              </a:glo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rPr>
                <a:t>.</a:t>
              </a:r>
              <a:endParaRPr lang="ko-KR" altLang="en-US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endParaRP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3492377" y="5142096"/>
              <a:ext cx="156140" cy="276999"/>
            </a:xfrm>
            <a:prstGeom prst="rect">
              <a:avLst/>
            </a:prstGeom>
            <a:noFill/>
            <a:effectLst>
              <a:glow>
                <a:srgbClr val="FF002B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rPr>
                <a:t>A</a:t>
              </a:r>
              <a:endParaRPr lang="ko-KR" altLang="en-US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endParaRPr>
            </a:p>
          </p:txBody>
        </p:sp>
      </p:grpSp>
      <p:pic>
        <p:nvPicPr>
          <p:cNvPr id="321" name="그림 32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1" y="5566164"/>
            <a:ext cx="269308" cy="252477"/>
          </a:xfrm>
          <a:prstGeom prst="rect">
            <a:avLst/>
          </a:prstGeom>
        </p:spPr>
      </p:pic>
      <p:pic>
        <p:nvPicPr>
          <p:cNvPr id="322" name="그림 321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99" y="5752938"/>
            <a:ext cx="114406" cy="152541"/>
          </a:xfrm>
          <a:prstGeom prst="rect">
            <a:avLst/>
          </a:prstGeom>
        </p:spPr>
      </p:pic>
      <p:pic>
        <p:nvPicPr>
          <p:cNvPr id="323" name="그림 322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00" y="5754894"/>
            <a:ext cx="108614" cy="148630"/>
          </a:xfrm>
          <a:prstGeom prst="rect">
            <a:avLst/>
          </a:prstGeom>
        </p:spPr>
      </p:pic>
      <p:sp>
        <p:nvSpPr>
          <p:cNvPr id="324" name="직사각형 323"/>
          <p:cNvSpPr/>
          <p:nvPr/>
        </p:nvSpPr>
        <p:spPr>
          <a:xfrm>
            <a:off x="3291840" y="5619948"/>
            <a:ext cx="235962" cy="369332"/>
          </a:xfrm>
          <a:prstGeom prst="rect">
            <a:avLst/>
          </a:prstGeom>
          <a:effectLst>
            <a:glow>
              <a:srgbClr val="FF002B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rPr>
              <a:t>.</a:t>
            </a:r>
            <a:endParaRPr lang="ko-KR" altLang="en-US" dirty="0">
              <a:ln w="3810">
                <a:solidFill>
                  <a:schemeClr val="tx1"/>
                </a:solidFill>
              </a:ln>
              <a:solidFill>
                <a:srgbClr val="FFFFFF"/>
              </a:solidFill>
              <a:effectLst>
                <a:glow rad="88900">
                  <a:srgbClr val="FF002A"/>
                </a:glow>
              </a:effectLst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3523110" y="5688658"/>
            <a:ext cx="156140" cy="276999"/>
          </a:xfrm>
          <a:prstGeom prst="rect">
            <a:avLst/>
          </a:prstGeom>
          <a:noFill/>
          <a:effectLst>
            <a:glow>
              <a:srgbClr val="FF002B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rPr>
              <a:t>A</a:t>
            </a:r>
            <a:endParaRPr lang="ko-KR" altLang="en-US" sz="1200" b="1" dirty="0">
              <a:ln w="381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01600">
                  <a:srgbClr val="FF002B"/>
                </a:glow>
              </a:effectLst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39" y="5754894"/>
            <a:ext cx="108614" cy="148629"/>
          </a:xfrm>
          <a:prstGeom prst="rect">
            <a:avLst/>
          </a:prstGeom>
        </p:spPr>
      </p:pic>
      <p:pic>
        <p:nvPicPr>
          <p:cNvPr id="327" name="그림 326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010"/>
          <a:stretch/>
        </p:blipFill>
        <p:spPr>
          <a:xfrm>
            <a:off x="3279581" y="6114675"/>
            <a:ext cx="269308" cy="90864"/>
          </a:xfrm>
          <a:prstGeom prst="rect">
            <a:avLst/>
          </a:prstGeom>
        </p:spPr>
      </p:pic>
      <p:pic>
        <p:nvPicPr>
          <p:cNvPr id="328" name="그림 327"/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10" y="4355608"/>
            <a:ext cx="225802" cy="106260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1777"/>
            <a:ext cx="3030388" cy="324873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9" name="그룹 328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331" name="그림 330"/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332" name="그림 331"/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333" name="그림 332"/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9073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6" name="그룹 335"/>
          <p:cNvGrpSpPr/>
          <p:nvPr/>
        </p:nvGrpSpPr>
        <p:grpSpPr>
          <a:xfrm>
            <a:off x="5112168" y="1317339"/>
            <a:ext cx="3038223" cy="5356309"/>
            <a:chOff x="4480270" y="1317339"/>
            <a:chExt cx="3038223" cy="5356309"/>
          </a:xfrm>
        </p:grpSpPr>
        <p:pic>
          <p:nvPicPr>
            <p:cNvPr id="337" name="그림 3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488389" y="1317339"/>
              <a:ext cx="3030104" cy="2320958"/>
            </a:xfrm>
            <a:prstGeom prst="rect">
              <a:avLst/>
            </a:prstGeom>
          </p:spPr>
        </p:pic>
        <p:pic>
          <p:nvPicPr>
            <p:cNvPr id="338" name="그림 33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270" y="3514321"/>
              <a:ext cx="3036371" cy="2780529"/>
            </a:xfrm>
            <a:prstGeom prst="rect">
              <a:avLst/>
            </a:prstGeom>
          </p:spPr>
        </p:pic>
        <p:grpSp>
          <p:nvGrpSpPr>
            <p:cNvPr id="339" name="그룹 338"/>
            <p:cNvGrpSpPr/>
            <p:nvPr/>
          </p:nvGrpSpPr>
          <p:grpSpPr>
            <a:xfrm>
              <a:off x="5523017" y="1655929"/>
              <a:ext cx="1002109" cy="384859"/>
              <a:chOff x="1393168" y="1120587"/>
              <a:chExt cx="1002109" cy="384859"/>
            </a:xfrm>
          </p:grpSpPr>
          <p:pic>
            <p:nvPicPr>
              <p:cNvPr id="419" name="그림 41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340" name="그림 339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306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341" name="그림 340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905" y="2261209"/>
              <a:ext cx="1412349" cy="1412349"/>
            </a:xfrm>
            <a:prstGeom prst="rect">
              <a:avLst/>
            </a:prstGeom>
          </p:spPr>
        </p:pic>
        <p:pic>
          <p:nvPicPr>
            <p:cNvPr id="342" name="그림 3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578" y="2636559"/>
              <a:ext cx="928313" cy="669054"/>
            </a:xfrm>
            <a:prstGeom prst="rect">
              <a:avLst/>
            </a:prstGeom>
          </p:spPr>
        </p:pic>
        <p:pic>
          <p:nvPicPr>
            <p:cNvPr id="343" name="그림 342"/>
            <p:cNvPicPr>
              <a:picLocks noChangeAspect="1"/>
            </p:cNvPicPr>
            <p:nvPr/>
          </p:nvPicPr>
          <p:blipFill rotWithShape="1"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639932" y="2881766"/>
              <a:ext cx="207698" cy="424923"/>
            </a:xfrm>
            <a:prstGeom prst="rect">
              <a:avLst/>
            </a:prstGeom>
          </p:spPr>
        </p:pic>
        <p:grpSp>
          <p:nvGrpSpPr>
            <p:cNvPr id="344" name="그룹 343"/>
            <p:cNvGrpSpPr/>
            <p:nvPr/>
          </p:nvGrpSpPr>
          <p:grpSpPr>
            <a:xfrm>
              <a:off x="4485943" y="6250479"/>
              <a:ext cx="3030698" cy="423169"/>
              <a:chOff x="761841" y="6197893"/>
              <a:chExt cx="3030698" cy="423169"/>
            </a:xfrm>
          </p:grpSpPr>
          <p:grpSp>
            <p:nvGrpSpPr>
              <p:cNvPr id="414" name="그룹 413"/>
              <p:cNvGrpSpPr/>
              <p:nvPr/>
            </p:nvGrpSpPr>
            <p:grpSpPr>
              <a:xfrm>
                <a:off x="762524" y="6197959"/>
                <a:ext cx="3030015" cy="423103"/>
                <a:chOff x="399074" y="6424214"/>
                <a:chExt cx="3030015" cy="423103"/>
              </a:xfrm>
            </p:grpSpPr>
            <p:pic>
              <p:nvPicPr>
                <p:cNvPr id="416" name="그림 415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074" y="6424214"/>
                  <a:ext cx="2538385" cy="423102"/>
                </a:xfrm>
                <a:prstGeom prst="rect">
                  <a:avLst/>
                </a:prstGeom>
              </p:spPr>
            </p:pic>
            <p:pic>
              <p:nvPicPr>
                <p:cNvPr id="417" name="그림 416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3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7459" y="6424214"/>
                  <a:ext cx="491630" cy="423103"/>
                </a:xfrm>
                <a:prstGeom prst="rect">
                  <a:avLst/>
                </a:prstGeom>
              </p:spPr>
            </p:pic>
            <p:pic>
              <p:nvPicPr>
                <p:cNvPr id="418" name="그림 417"/>
                <p:cNvPicPr>
                  <a:picLocks noChangeAspect="1"/>
                </p:cNvPicPr>
                <p:nvPr/>
              </p:nvPicPr>
              <p:blipFill rotWithShape="1"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35" t="13157" r="23232" b="4154"/>
                <a:stretch/>
              </p:blipFill>
              <p:spPr>
                <a:xfrm>
                  <a:off x="3026615" y="6488460"/>
                  <a:ext cx="313318" cy="345730"/>
                </a:xfrm>
                <a:prstGeom prst="rect">
                  <a:avLst/>
                </a:prstGeom>
              </p:spPr>
            </p:pic>
          </p:grpSp>
          <p:pic>
            <p:nvPicPr>
              <p:cNvPr id="415" name="그림 414"/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069"/>
              <a:stretch/>
            </p:blipFill>
            <p:spPr>
              <a:xfrm>
                <a:off x="761841" y="6197893"/>
                <a:ext cx="504984" cy="420034"/>
              </a:xfrm>
              <a:prstGeom prst="rect">
                <a:avLst/>
              </a:prstGeom>
            </p:spPr>
          </p:pic>
        </p:grpSp>
        <p:grpSp>
          <p:nvGrpSpPr>
            <p:cNvPr id="345" name="그룹 344"/>
            <p:cNvGrpSpPr/>
            <p:nvPr/>
          </p:nvGrpSpPr>
          <p:grpSpPr>
            <a:xfrm>
              <a:off x="4579309" y="3795821"/>
              <a:ext cx="2838292" cy="572821"/>
              <a:chOff x="855207" y="3795821"/>
              <a:chExt cx="2838292" cy="572821"/>
            </a:xfrm>
          </p:grpSpPr>
          <p:pic>
            <p:nvPicPr>
              <p:cNvPr id="400" name="그림 399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5870" y="3877283"/>
                <a:ext cx="557629" cy="445395"/>
              </a:xfrm>
              <a:prstGeom prst="rect">
                <a:avLst/>
              </a:prstGeom>
            </p:spPr>
          </p:pic>
          <p:pic>
            <p:nvPicPr>
              <p:cNvPr id="401" name="그림 400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07" y="3803471"/>
                <a:ext cx="2280663" cy="565171"/>
              </a:xfrm>
              <a:prstGeom prst="rect">
                <a:avLst/>
              </a:prstGeom>
            </p:spPr>
          </p:pic>
          <p:grpSp>
            <p:nvGrpSpPr>
              <p:cNvPr id="402" name="그룹 401"/>
              <p:cNvGrpSpPr/>
              <p:nvPr/>
            </p:nvGrpSpPr>
            <p:grpSpPr>
              <a:xfrm>
                <a:off x="1495458" y="4199523"/>
                <a:ext cx="1574653" cy="69089"/>
                <a:chOff x="3490912" y="3314700"/>
                <a:chExt cx="5210175" cy="228600"/>
              </a:xfrm>
            </p:grpSpPr>
            <p:pic>
              <p:nvPicPr>
                <p:cNvPr id="412" name="그림 411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12" y="3314700"/>
                  <a:ext cx="5210175" cy="228600"/>
                </a:xfrm>
                <a:prstGeom prst="rect">
                  <a:avLst/>
                </a:prstGeom>
              </p:spPr>
            </p:pic>
            <p:pic>
              <p:nvPicPr>
                <p:cNvPr id="413" name="그림 412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9013" y="3353926"/>
                  <a:ext cx="3325913" cy="151274"/>
                </a:xfrm>
                <a:prstGeom prst="rect">
                  <a:avLst/>
                </a:prstGeom>
              </p:spPr>
            </p:pic>
          </p:grpSp>
          <p:pic>
            <p:nvPicPr>
              <p:cNvPr id="403" name="그림 402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2367" y="3796897"/>
                <a:ext cx="88976" cy="125794"/>
              </a:xfrm>
              <a:prstGeom prst="rect">
                <a:avLst/>
              </a:prstGeom>
            </p:spPr>
          </p:pic>
          <p:pic>
            <p:nvPicPr>
              <p:cNvPr id="404" name="그림 403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1467" y="3795821"/>
                <a:ext cx="67499" cy="125794"/>
              </a:xfrm>
              <a:prstGeom prst="rect">
                <a:avLst/>
              </a:prstGeom>
            </p:spPr>
          </p:pic>
          <p:pic>
            <p:nvPicPr>
              <p:cNvPr id="405" name="그림 404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8225" y="3796897"/>
                <a:ext cx="88976" cy="125794"/>
              </a:xfrm>
              <a:prstGeom prst="rect">
                <a:avLst/>
              </a:prstGeom>
            </p:spPr>
          </p:pic>
          <p:pic>
            <p:nvPicPr>
              <p:cNvPr id="406" name="그림 405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740" y="3796897"/>
                <a:ext cx="88976" cy="125794"/>
              </a:xfrm>
              <a:prstGeom prst="rect">
                <a:avLst/>
              </a:prstGeom>
            </p:spPr>
          </p:pic>
          <p:grpSp>
            <p:nvGrpSpPr>
              <p:cNvPr id="407" name="그룹 406"/>
              <p:cNvGrpSpPr/>
              <p:nvPr/>
            </p:nvGrpSpPr>
            <p:grpSpPr>
              <a:xfrm>
                <a:off x="2720822" y="4006316"/>
                <a:ext cx="183311" cy="95048"/>
                <a:chOff x="2625941" y="3968655"/>
                <a:chExt cx="291984" cy="151396"/>
              </a:xfrm>
            </p:grpSpPr>
            <p:pic>
              <p:nvPicPr>
                <p:cNvPr id="409" name="그림 408"/>
                <p:cNvPicPr>
                  <a:picLocks noChangeAspect="1"/>
                </p:cNvPicPr>
                <p:nvPr/>
              </p:nvPicPr>
              <p:blipFill>
                <a:blip r:embed="rId2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401" y="3968655"/>
                  <a:ext cx="77861" cy="151396"/>
                </a:xfrm>
                <a:prstGeom prst="rect">
                  <a:avLst/>
                </a:prstGeom>
              </p:spPr>
            </p:pic>
            <p:pic>
              <p:nvPicPr>
                <p:cNvPr id="410" name="그림 409"/>
                <p:cNvPicPr>
                  <a:picLocks noChangeAspect="1"/>
                </p:cNvPicPr>
                <p:nvPr/>
              </p:nvPicPr>
              <p:blipFill>
                <a:blip r:embed="rId2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11" y="3968656"/>
                  <a:ext cx="103814" cy="151395"/>
                </a:xfrm>
                <a:prstGeom prst="rect">
                  <a:avLst/>
                </a:prstGeom>
              </p:spPr>
            </p:pic>
            <p:pic>
              <p:nvPicPr>
                <p:cNvPr id="411" name="그림 410"/>
                <p:cNvPicPr>
                  <a:picLocks noChangeAspect="1"/>
                </p:cNvPicPr>
                <p:nvPr/>
              </p:nvPicPr>
              <p:blipFill>
                <a:blip r:embed="rId2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5941" y="3968656"/>
                  <a:ext cx="103814" cy="151395"/>
                </a:xfrm>
                <a:prstGeom prst="rect">
                  <a:avLst/>
                </a:prstGeom>
              </p:spPr>
            </p:pic>
          </p:grpSp>
          <p:sp>
            <p:nvSpPr>
              <p:cNvPr id="408" name="TextBox 407"/>
              <p:cNvSpPr txBox="1"/>
              <p:nvPr/>
            </p:nvSpPr>
            <p:spPr>
              <a:xfrm>
                <a:off x="3142807" y="3961481"/>
                <a:ext cx="5389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ln w="6350">
                      <a:solidFill>
                        <a:schemeClr val="tx1"/>
                      </a:solidFill>
                    </a:ln>
                    <a:solidFill>
                      <a:srgbClr val="FDE145"/>
                    </a:solidFill>
                    <a:latin typeface="+mj-lt"/>
                  </a:rPr>
                  <a:t>MAX</a:t>
                </a:r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endParaRPr>
              </a:p>
            </p:txBody>
          </p:sp>
        </p:grpSp>
        <p:pic>
          <p:nvPicPr>
            <p:cNvPr id="346" name="그림 345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4422634"/>
              <a:ext cx="557629" cy="445395"/>
            </a:xfrm>
            <a:prstGeom prst="rect">
              <a:avLst/>
            </a:prstGeom>
          </p:spPr>
        </p:pic>
        <p:pic>
          <p:nvPicPr>
            <p:cNvPr id="347" name="그림 346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4348822"/>
              <a:ext cx="2280663" cy="565170"/>
            </a:xfrm>
            <a:prstGeom prst="rect">
              <a:avLst/>
            </a:prstGeom>
          </p:spPr>
        </p:pic>
        <p:pic>
          <p:nvPicPr>
            <p:cNvPr id="348" name="그림 34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4744874"/>
              <a:ext cx="1574653" cy="69089"/>
            </a:xfrm>
            <a:prstGeom prst="rect">
              <a:avLst/>
            </a:prstGeom>
          </p:spPr>
        </p:pic>
        <p:pic>
          <p:nvPicPr>
            <p:cNvPr id="349" name="그림 34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875" y="4342248"/>
              <a:ext cx="88976" cy="125794"/>
            </a:xfrm>
            <a:prstGeom prst="rect">
              <a:avLst/>
            </a:prstGeom>
          </p:spPr>
        </p:pic>
        <p:pic>
          <p:nvPicPr>
            <p:cNvPr id="350" name="그림 349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924" y="4554463"/>
              <a:ext cx="48881" cy="95047"/>
            </a:xfrm>
            <a:prstGeom prst="rect">
              <a:avLst/>
            </a:prstGeom>
          </p:spPr>
        </p:pic>
        <p:pic>
          <p:nvPicPr>
            <p:cNvPr id="351" name="그림 350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4970244"/>
              <a:ext cx="557629" cy="445395"/>
            </a:xfrm>
            <a:prstGeom prst="rect">
              <a:avLst/>
            </a:prstGeom>
          </p:spPr>
        </p:pic>
        <p:pic>
          <p:nvPicPr>
            <p:cNvPr id="352" name="그림 351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4896432"/>
              <a:ext cx="2280663" cy="565170"/>
            </a:xfrm>
            <a:prstGeom prst="rect">
              <a:avLst/>
            </a:prstGeom>
          </p:spPr>
        </p:pic>
        <p:pic>
          <p:nvPicPr>
            <p:cNvPr id="353" name="그림 352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5292484"/>
              <a:ext cx="1574653" cy="69089"/>
            </a:xfrm>
            <a:prstGeom prst="rect">
              <a:avLst/>
            </a:prstGeom>
          </p:spPr>
        </p:pic>
        <p:pic>
          <p:nvPicPr>
            <p:cNvPr id="354" name="그림 35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4889858"/>
              <a:ext cx="88976" cy="125794"/>
            </a:xfrm>
            <a:prstGeom prst="rect">
              <a:avLst/>
            </a:prstGeom>
          </p:spPr>
        </p:pic>
        <p:pic>
          <p:nvPicPr>
            <p:cNvPr id="355" name="그림 35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5517829"/>
              <a:ext cx="557629" cy="445395"/>
            </a:xfrm>
            <a:prstGeom prst="rect">
              <a:avLst/>
            </a:prstGeom>
          </p:spPr>
        </p:pic>
        <p:pic>
          <p:nvPicPr>
            <p:cNvPr id="356" name="그림 355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5444017"/>
              <a:ext cx="2280663" cy="565170"/>
            </a:xfrm>
            <a:prstGeom prst="rect">
              <a:avLst/>
            </a:prstGeom>
          </p:spPr>
        </p:pic>
        <p:pic>
          <p:nvPicPr>
            <p:cNvPr id="357" name="그림 35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5840069"/>
              <a:ext cx="1574653" cy="69089"/>
            </a:xfrm>
            <a:prstGeom prst="rect">
              <a:avLst/>
            </a:prstGeom>
          </p:spPr>
        </p:pic>
        <p:pic>
          <p:nvPicPr>
            <p:cNvPr id="358" name="그림 35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5437443"/>
              <a:ext cx="88976" cy="125794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8447"/>
            <a:stretch/>
          </p:blipFill>
          <p:spPr>
            <a:xfrm>
              <a:off x="6859972" y="6067387"/>
              <a:ext cx="557629" cy="140532"/>
            </a:xfrm>
            <a:prstGeom prst="rect">
              <a:avLst/>
            </a:prstGeom>
          </p:spPr>
        </p:pic>
        <p:pic>
          <p:nvPicPr>
            <p:cNvPr id="360" name="그림 359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4"/>
            <a:stretch/>
          </p:blipFill>
          <p:spPr>
            <a:xfrm>
              <a:off x="4579309" y="5993574"/>
              <a:ext cx="2280663" cy="214345"/>
            </a:xfrm>
            <a:prstGeom prst="rect">
              <a:avLst/>
            </a:prstGeom>
          </p:spPr>
        </p:pic>
        <p:pic>
          <p:nvPicPr>
            <p:cNvPr id="361" name="그림 36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5987000"/>
              <a:ext cx="88976" cy="125794"/>
            </a:xfrm>
            <a:prstGeom prst="rect">
              <a:avLst/>
            </a:prstGeom>
          </p:spPr>
        </p:pic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805" y="4554927"/>
              <a:ext cx="62514" cy="95654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319" y="4554927"/>
              <a:ext cx="62514" cy="95654"/>
            </a:xfrm>
            <a:prstGeom prst="rect">
              <a:avLst/>
            </a:prstGeom>
          </p:spPr>
        </p:pic>
        <p:pic>
          <p:nvPicPr>
            <p:cNvPr id="364" name="그림 36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924" y="5099278"/>
              <a:ext cx="65176" cy="95047"/>
            </a:xfrm>
            <a:prstGeom prst="rect">
              <a:avLst/>
            </a:prstGeom>
          </p:spPr>
        </p:pic>
        <p:sp>
          <p:nvSpPr>
            <p:cNvPr id="365" name="TextBox 364"/>
            <p:cNvSpPr txBox="1"/>
            <p:nvPr/>
          </p:nvSpPr>
          <p:spPr>
            <a:xfrm>
              <a:off x="6590557" y="5019636"/>
              <a:ext cx="1561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A</a:t>
              </a:r>
              <a:endParaRPr lang="ko-KR" altLang="en-US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>
              <a:off x="6418697" y="4946627"/>
              <a:ext cx="2295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.</a:t>
              </a:r>
              <a:endParaRPr lang="ko-KR" altLang="en-US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pic>
          <p:nvPicPr>
            <p:cNvPr id="367" name="그림 366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592" y="5099278"/>
              <a:ext cx="65175" cy="95047"/>
            </a:xfrm>
            <a:prstGeom prst="rect">
              <a:avLst/>
            </a:prstGeom>
          </p:spPr>
        </p:pic>
        <p:pic>
          <p:nvPicPr>
            <p:cNvPr id="368" name="그림 367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742" y="5649376"/>
              <a:ext cx="65175" cy="95047"/>
            </a:xfrm>
            <a:prstGeom prst="rect">
              <a:avLst/>
            </a:prstGeom>
          </p:spPr>
        </p:pic>
        <p:sp>
          <p:nvSpPr>
            <p:cNvPr id="369" name="TextBox 368"/>
            <p:cNvSpPr txBox="1"/>
            <p:nvPr/>
          </p:nvSpPr>
          <p:spPr>
            <a:xfrm>
              <a:off x="6649372" y="5569734"/>
              <a:ext cx="1561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A</a:t>
              </a:r>
              <a:endParaRPr lang="ko-KR" altLang="en-US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>
              <a:off x="6477512" y="5496725"/>
              <a:ext cx="2295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.</a:t>
              </a:r>
              <a:endParaRPr lang="ko-KR" altLang="en-US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pic>
          <p:nvPicPr>
            <p:cNvPr id="371" name="그림 370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407" y="5649376"/>
              <a:ext cx="65175" cy="95046"/>
            </a:xfrm>
            <a:prstGeom prst="rect">
              <a:avLst/>
            </a:prstGeom>
          </p:spPr>
        </p:pic>
        <p:pic>
          <p:nvPicPr>
            <p:cNvPr id="372" name="그림 371"/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742" y="5649376"/>
              <a:ext cx="65175" cy="95046"/>
            </a:xfrm>
            <a:prstGeom prst="rect">
              <a:avLst/>
            </a:prstGeom>
          </p:spPr>
        </p:pic>
        <p:grpSp>
          <p:nvGrpSpPr>
            <p:cNvPr id="373" name="그룹 372"/>
            <p:cNvGrpSpPr/>
            <p:nvPr/>
          </p:nvGrpSpPr>
          <p:grpSpPr>
            <a:xfrm>
              <a:off x="7003683" y="4476211"/>
              <a:ext cx="302501" cy="339316"/>
              <a:chOff x="3279581" y="4476211"/>
              <a:chExt cx="302501" cy="339316"/>
            </a:xfrm>
          </p:grpSpPr>
          <p:pic>
            <p:nvPicPr>
              <p:cNvPr id="396" name="그림 395"/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9581" y="4476211"/>
                <a:ext cx="269309" cy="252477"/>
              </a:xfrm>
              <a:prstGeom prst="rect">
                <a:avLst/>
              </a:prstGeom>
            </p:spPr>
          </p:pic>
          <p:pic>
            <p:nvPicPr>
              <p:cNvPr id="397" name="그림 396"/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676" y="4662985"/>
                <a:ext cx="114406" cy="152542"/>
              </a:xfrm>
              <a:prstGeom prst="rect">
                <a:avLst/>
              </a:prstGeom>
            </p:spPr>
          </p:pic>
          <p:pic>
            <p:nvPicPr>
              <p:cNvPr id="398" name="그림 397"/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113" y="4662985"/>
                <a:ext cx="111473" cy="152542"/>
              </a:xfrm>
              <a:prstGeom prst="rect">
                <a:avLst/>
              </a:prstGeom>
            </p:spPr>
          </p:pic>
          <p:pic>
            <p:nvPicPr>
              <p:cNvPr id="399" name="그림 398"/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4905" y="4662985"/>
                <a:ext cx="90939" cy="152542"/>
              </a:xfrm>
              <a:prstGeom prst="rect">
                <a:avLst/>
              </a:prstGeom>
            </p:spPr>
          </p:pic>
        </p:grpSp>
        <p:grpSp>
          <p:nvGrpSpPr>
            <p:cNvPr id="374" name="그룹 373"/>
            <p:cNvGrpSpPr/>
            <p:nvPr/>
          </p:nvGrpSpPr>
          <p:grpSpPr>
            <a:xfrm>
              <a:off x="6889715" y="5019602"/>
              <a:ext cx="482904" cy="423116"/>
              <a:chOff x="3165613" y="5019602"/>
              <a:chExt cx="482904" cy="423116"/>
            </a:xfrm>
          </p:grpSpPr>
          <p:pic>
            <p:nvPicPr>
              <p:cNvPr id="390" name="그림 389"/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9581" y="5019602"/>
                <a:ext cx="269308" cy="252477"/>
              </a:xfrm>
              <a:prstGeom prst="rect">
                <a:avLst/>
              </a:prstGeom>
            </p:spPr>
          </p:pic>
          <p:pic>
            <p:nvPicPr>
              <p:cNvPr id="391" name="그림 390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2798" y="5206376"/>
                <a:ext cx="114406" cy="152541"/>
              </a:xfrm>
              <a:prstGeom prst="rect">
                <a:avLst/>
              </a:prstGeom>
            </p:spPr>
          </p:pic>
          <p:pic>
            <p:nvPicPr>
              <p:cNvPr id="392" name="그림 391"/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3235" y="5208332"/>
                <a:ext cx="111473" cy="148630"/>
              </a:xfrm>
              <a:prstGeom prst="rect">
                <a:avLst/>
              </a:prstGeom>
            </p:spPr>
          </p:pic>
          <p:pic>
            <p:nvPicPr>
              <p:cNvPr id="393" name="그림 392"/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9939" y="5206376"/>
                <a:ext cx="90938" cy="152542"/>
              </a:xfrm>
              <a:prstGeom prst="rect">
                <a:avLst/>
              </a:prstGeom>
            </p:spPr>
          </p:pic>
          <p:sp>
            <p:nvSpPr>
              <p:cNvPr id="394" name="직사각형 393"/>
              <p:cNvSpPr/>
              <p:nvPr/>
            </p:nvSpPr>
            <p:spPr>
              <a:xfrm>
                <a:off x="3165613" y="5073386"/>
                <a:ext cx="235962" cy="369332"/>
              </a:xfrm>
              <a:prstGeom prst="rect">
                <a:avLst/>
              </a:prstGeom>
              <a:effectLst>
                <a:glow>
                  <a:srgbClr val="FF002B"/>
                </a:glow>
              </a:effec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ln w="3810"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>
                      <a:glow rad="88900">
                        <a:srgbClr val="FF002A"/>
                      </a:glow>
                    </a:effectLst>
                  </a:rPr>
                  <a:t>.</a:t>
                </a:r>
                <a:endParaRPr lang="ko-KR" altLang="en-US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endParaRPr>
              </a:p>
            </p:txBody>
          </p:sp>
          <p:sp>
            <p:nvSpPr>
              <p:cNvPr id="395" name="TextBox 394"/>
              <p:cNvSpPr txBox="1"/>
              <p:nvPr/>
            </p:nvSpPr>
            <p:spPr>
              <a:xfrm>
                <a:off x="3492377" y="5142096"/>
                <a:ext cx="156140" cy="276999"/>
              </a:xfrm>
              <a:prstGeom prst="rect">
                <a:avLst/>
              </a:prstGeom>
              <a:noFill/>
              <a:effectLst>
                <a:glow>
                  <a:srgbClr val="FF002B"/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 w="381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rgbClr val="FF002B"/>
                      </a:glow>
                    </a:effectLst>
                  </a:rPr>
                  <a:t>A</a:t>
                </a:r>
                <a:endParaRPr lang="ko-KR" altLang="en-US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endParaRPr>
              </a:p>
            </p:txBody>
          </p:sp>
        </p:grpSp>
        <p:pic>
          <p:nvPicPr>
            <p:cNvPr id="375" name="그림 374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683" y="5566164"/>
              <a:ext cx="269308" cy="252477"/>
            </a:xfrm>
            <a:prstGeom prst="rect">
              <a:avLst/>
            </a:prstGeom>
          </p:spPr>
        </p:pic>
        <p:pic>
          <p:nvPicPr>
            <p:cNvPr id="376" name="그림 375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601" y="5752938"/>
              <a:ext cx="114406" cy="152541"/>
            </a:xfrm>
            <a:prstGeom prst="rect">
              <a:avLst/>
            </a:prstGeom>
          </p:spPr>
        </p:pic>
        <p:pic>
          <p:nvPicPr>
            <p:cNvPr id="377" name="그림 376"/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702" y="5754894"/>
              <a:ext cx="108614" cy="148630"/>
            </a:xfrm>
            <a:prstGeom prst="rect">
              <a:avLst/>
            </a:prstGeom>
          </p:spPr>
        </p:pic>
        <p:sp>
          <p:nvSpPr>
            <p:cNvPr id="378" name="직사각형 377"/>
            <p:cNvSpPr/>
            <p:nvPr/>
          </p:nvSpPr>
          <p:spPr>
            <a:xfrm>
              <a:off x="7015942" y="5619948"/>
              <a:ext cx="235962" cy="369332"/>
            </a:xfrm>
            <a:prstGeom prst="rect">
              <a:avLst/>
            </a:prstGeom>
            <a:effectLst>
              <a:glow>
                <a:srgbClr val="FF002B"/>
              </a:glo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rPr>
                <a:t>.</a:t>
              </a:r>
              <a:endParaRPr lang="ko-KR" altLang="en-US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7247212" y="5688658"/>
              <a:ext cx="156140" cy="276999"/>
            </a:xfrm>
            <a:prstGeom prst="rect">
              <a:avLst/>
            </a:prstGeom>
            <a:noFill/>
            <a:effectLst>
              <a:glow>
                <a:srgbClr val="FF002B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rPr>
                <a:t>A</a:t>
              </a:r>
              <a:endParaRPr lang="ko-KR" altLang="en-US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endParaRPr>
            </a:p>
          </p:txBody>
        </p:sp>
        <p:pic>
          <p:nvPicPr>
            <p:cNvPr id="380" name="그림 379"/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3841" y="5754894"/>
              <a:ext cx="108614" cy="148629"/>
            </a:xfrm>
            <a:prstGeom prst="rect">
              <a:avLst/>
            </a:prstGeom>
          </p:spPr>
        </p:pic>
        <p:pic>
          <p:nvPicPr>
            <p:cNvPr id="381" name="그림 380"/>
            <p:cNvPicPr>
              <a:picLocks noChangeAspect="1"/>
            </p:cNvPicPr>
            <p:nvPr/>
          </p:nvPicPr>
          <p:blipFill rotWithShape="1"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4010"/>
            <a:stretch/>
          </p:blipFill>
          <p:spPr>
            <a:xfrm>
              <a:off x="7003683" y="6114675"/>
              <a:ext cx="269308" cy="90864"/>
            </a:xfrm>
            <a:prstGeom prst="rect">
              <a:avLst/>
            </a:prstGeom>
          </p:spPr>
        </p:pic>
        <p:pic>
          <p:nvPicPr>
            <p:cNvPr id="382" name="그림 381"/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212" y="4355608"/>
              <a:ext cx="225802" cy="106260"/>
            </a:xfrm>
            <a:prstGeom prst="rect">
              <a:avLst/>
            </a:prstGeom>
          </p:spPr>
        </p:pic>
        <p:grpSp>
          <p:nvGrpSpPr>
            <p:cNvPr id="383" name="그룹 382"/>
            <p:cNvGrpSpPr/>
            <p:nvPr/>
          </p:nvGrpSpPr>
          <p:grpSpPr>
            <a:xfrm>
              <a:off x="4552697" y="1382299"/>
              <a:ext cx="788160" cy="734990"/>
              <a:chOff x="2796415" y="3067416"/>
              <a:chExt cx="788160" cy="734990"/>
            </a:xfrm>
          </p:grpSpPr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067416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600.4A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85" name="그림 384"/>
              <p:cNvPicPr>
                <a:picLocks noChangeAspect="1"/>
              </p:cNvPicPr>
              <p:nvPr/>
            </p:nvPicPr>
            <p:blipFill>
              <a:blip r:embed="rId4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6415" y="3077022"/>
                <a:ext cx="250372" cy="233301"/>
              </a:xfrm>
              <a:prstGeom prst="rect">
                <a:avLst/>
              </a:prstGeom>
            </p:spPr>
          </p:pic>
          <p:pic>
            <p:nvPicPr>
              <p:cNvPr id="386" name="그림 385"/>
              <p:cNvPicPr>
                <a:picLocks noChangeAspect="1"/>
              </p:cNvPicPr>
              <p:nvPr/>
            </p:nvPicPr>
            <p:blipFill>
              <a:blip r:embed="rId4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5858" y="3323217"/>
                <a:ext cx="216173" cy="233302"/>
              </a:xfrm>
              <a:prstGeom prst="rect">
                <a:avLst/>
              </a:prstGeom>
            </p:spPr>
          </p:pic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4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091" y="3569413"/>
                <a:ext cx="216173" cy="216454"/>
              </a:xfrm>
              <a:prstGeom prst="rect">
                <a:avLst/>
              </a:prstGeom>
            </p:spPr>
          </p:pic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31358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120.4B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57157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555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111085" y="1314367"/>
            <a:ext cx="3030388" cy="53561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115137" y="1680544"/>
            <a:ext cx="2982022" cy="4287485"/>
            <a:chOff x="5125011" y="1680544"/>
            <a:chExt cx="2982022" cy="4287485"/>
          </a:xfrm>
        </p:grpSpPr>
        <p:grpSp>
          <p:nvGrpSpPr>
            <p:cNvPr id="3" name="그룹 2"/>
            <p:cNvGrpSpPr/>
            <p:nvPr/>
          </p:nvGrpSpPr>
          <p:grpSpPr>
            <a:xfrm>
              <a:off x="5125011" y="1680544"/>
              <a:ext cx="2963713" cy="4287485"/>
              <a:chOff x="5012342" y="2167423"/>
              <a:chExt cx="2963713" cy="4287485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46B585EF-0E82-4A64-B482-BA8BF16C1487}"/>
                  </a:ext>
                </a:extLst>
              </p:cNvPr>
              <p:cNvSpPr/>
              <p:nvPr/>
            </p:nvSpPr>
            <p:spPr>
              <a:xfrm>
                <a:off x="5079314" y="2167423"/>
                <a:ext cx="2896741" cy="4104748"/>
              </a:xfrm>
              <a:prstGeom prst="rect">
                <a:avLst/>
              </a:prstGeom>
              <a:solidFill>
                <a:srgbClr val="7445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882EB912-1CA7-4803-9806-717A6F69B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5507" y="2455902"/>
                <a:ext cx="998634" cy="384859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243039" y="2521126"/>
                <a:ext cx="5886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b="1" dirty="0"/>
                  <a:t>모코코</a:t>
                </a:r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1BD97B3A-0B24-4CE7-A9B0-FBB45E2C8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58" t="24125" r="20958" b="22126"/>
              <a:stretch/>
            </p:blipFill>
            <p:spPr>
              <a:xfrm>
                <a:off x="6107568" y="2958490"/>
                <a:ext cx="874512" cy="938499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25913A6D-4BCA-409D-B1A1-A843A1FFC9FA}"/>
                  </a:ext>
                </a:extLst>
              </p:cNvPr>
              <p:cNvSpPr/>
              <p:nvPr/>
            </p:nvSpPr>
            <p:spPr>
              <a:xfrm>
                <a:off x="5204031" y="2965812"/>
                <a:ext cx="502814" cy="4672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5913A6D-4BCA-409D-B1A1-A843A1FFC9FA}"/>
                  </a:ext>
                </a:extLst>
              </p:cNvPr>
              <p:cNvSpPr/>
              <p:nvPr/>
            </p:nvSpPr>
            <p:spPr>
              <a:xfrm>
                <a:off x="7337058" y="2966052"/>
                <a:ext cx="502814" cy="467274"/>
              </a:xfrm>
              <a:prstGeom prst="rect">
                <a:avLst/>
              </a:prstGeom>
              <a:solidFill>
                <a:srgbClr val="F19149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5147552" y="4115896"/>
                <a:ext cx="2752390" cy="1959485"/>
              </a:xfrm>
              <a:prstGeom prst="rect">
                <a:avLst/>
              </a:prstGeom>
              <a:solidFill>
                <a:srgbClr val="352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519029" y="4162652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accent4"/>
                    </a:solidFill>
                  </a:rPr>
                  <a:t>스탯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152666" y="4539913"/>
                <a:ext cx="45397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>
                    <a:solidFill>
                      <a:schemeClr val="bg1"/>
                    </a:solidFill>
                  </a:rPr>
                  <a:t>공격력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152666" y="5477134"/>
                <a:ext cx="69762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 smtClean="0">
                    <a:solidFill>
                      <a:schemeClr val="bg1"/>
                    </a:solidFill>
                  </a:rPr>
                  <a:t>적 처치 보상</a:t>
                </a:r>
                <a:endParaRPr lang="ko-KR" altLang="en-US" sz="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152666" y="5789542"/>
                <a:ext cx="57579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>
                    <a:solidFill>
                      <a:schemeClr val="bg1"/>
                    </a:solidFill>
                  </a:rPr>
                  <a:t>훈련 보상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152666" y="5164727"/>
                <a:ext cx="66556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 smtClean="0">
                    <a:solidFill>
                      <a:schemeClr val="bg1"/>
                    </a:solidFill>
                  </a:rPr>
                  <a:t>치명타 확률</a:t>
                </a:r>
                <a:endParaRPr lang="ko-KR" altLang="en-US" sz="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152666" y="4852320"/>
                <a:ext cx="75533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 smtClean="0">
                    <a:solidFill>
                      <a:schemeClr val="bg1"/>
                    </a:solidFill>
                  </a:rPr>
                  <a:t>치명타 데미지</a:t>
                </a:r>
                <a:endParaRPr lang="ko-KR" altLang="en-US" sz="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5544005" y="5072779"/>
                <a:ext cx="1959484" cy="45719"/>
              </a:xfrm>
              <a:prstGeom prst="rect">
                <a:avLst/>
              </a:prstGeom>
              <a:solidFill>
                <a:srgbClr val="774E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952617" y="4169109"/>
                <a:ext cx="4411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accent4"/>
                    </a:solidFill>
                  </a:rPr>
                  <a:t>보물</a:t>
                </a:r>
              </a:p>
            </p:txBody>
          </p:sp>
          <p:sp>
            <p:nvSpPr>
              <p:cNvPr id="90" name="사각형: 둥근 모서리 316">
                <a:extLst>
                  <a:ext uri="{FF2B5EF4-FFF2-40B4-BE49-F238E27FC236}">
                    <a16:creationId xmlns:a16="http://schemas.microsoft.com/office/drawing/2014/main" id="{7C8A9F0E-203D-45F6-BDE0-7A479F2E85CF}"/>
                  </a:ext>
                </a:extLst>
              </p:cNvPr>
              <p:cNvSpPr/>
              <p:nvPr/>
            </p:nvSpPr>
            <p:spPr>
              <a:xfrm>
                <a:off x="6364353" y="6142847"/>
                <a:ext cx="326662" cy="312061"/>
              </a:xfrm>
              <a:prstGeom prst="roundRect">
                <a:avLst/>
              </a:prstGeom>
              <a:solidFill>
                <a:srgbClr val="7D4B25"/>
              </a:solidFill>
              <a:ln w="38100">
                <a:solidFill>
                  <a:srgbClr val="35201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X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5147552" y="4424392"/>
                <a:ext cx="2752390" cy="45719"/>
              </a:xfrm>
              <a:prstGeom prst="rect">
                <a:avLst/>
              </a:prstGeom>
              <a:solidFill>
                <a:srgbClr val="774E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993137" y="5789542"/>
                <a:ext cx="36580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rgbClr val="FFFF00"/>
                    </a:solidFill>
                  </a:rPr>
                  <a:t>10%</a:t>
                </a:r>
                <a:endParaRPr lang="ko-KR" altLang="en-US" sz="7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018785" y="5477134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</a:rPr>
                  <a:t>0</a:t>
                </a:r>
                <a:r>
                  <a:rPr lang="en-US" altLang="ko-KR" sz="700" b="1" dirty="0" smtClean="0">
                    <a:solidFill>
                      <a:srgbClr val="FFFF00"/>
                    </a:solidFill>
                  </a:rPr>
                  <a:t>%</a:t>
                </a:r>
                <a:endParaRPr lang="ko-KR" altLang="en-US" sz="7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018785" y="5164727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rgbClr val="FFFF00"/>
                    </a:solidFill>
                  </a:rPr>
                  <a:t>1%</a:t>
                </a:r>
                <a:endParaRPr lang="ko-KR" altLang="en-US" sz="7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006763" y="4539913"/>
                <a:ext cx="33855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</a:rPr>
                  <a:t>250</a:t>
                </a:r>
                <a:endParaRPr lang="ko-KR" altLang="en-US" sz="7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018785" y="4852320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rgbClr val="FFFF00"/>
                    </a:solidFill>
                  </a:rPr>
                  <a:t>0%</a:t>
                </a:r>
                <a:endParaRPr lang="ko-KR" altLang="en-US" sz="7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181297" y="2927714"/>
                <a:ext cx="562165" cy="8567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79299D8-9BD2-432B-9148-3DEBAAB23F16}"/>
                  </a:ext>
                </a:extLst>
              </p:cNvPr>
              <p:cNvSpPr/>
              <p:nvPr/>
            </p:nvSpPr>
            <p:spPr>
              <a:xfrm>
                <a:off x="5104986" y="2842787"/>
                <a:ext cx="168916" cy="1689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1</a:t>
                </a:r>
                <a:endParaRPr lang="ko-KR" altLang="en-US" sz="1100" dirty="0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972385" y="2337535"/>
                <a:ext cx="1127341" cy="154812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579299D8-9BD2-432B-9148-3DEBAAB23F16}"/>
                  </a:ext>
                </a:extLst>
              </p:cNvPr>
              <p:cNvSpPr/>
              <p:nvPr/>
            </p:nvSpPr>
            <p:spPr>
              <a:xfrm>
                <a:off x="5879354" y="2267858"/>
                <a:ext cx="168916" cy="1689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2</a:t>
                </a:r>
                <a:endParaRPr lang="ko-KR" altLang="en-US" sz="1100" dirty="0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110226" y="4051429"/>
                <a:ext cx="2841043" cy="20838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79299D8-9BD2-432B-9148-3DEBAAB23F16}"/>
                  </a:ext>
                </a:extLst>
              </p:cNvPr>
              <p:cNvSpPr/>
              <p:nvPr/>
            </p:nvSpPr>
            <p:spPr>
              <a:xfrm>
                <a:off x="5012342" y="3973112"/>
                <a:ext cx="168916" cy="1689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3</a:t>
                </a:r>
                <a:endParaRPr lang="ko-KR" altLang="en-US" sz="1100" dirty="0"/>
              </a:p>
            </p:txBody>
          </p:sp>
          <p:pic>
            <p:nvPicPr>
              <p:cNvPr id="194" name="그림 19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95" t="75055" r="14632" b="460"/>
              <a:stretch/>
            </p:blipFill>
            <p:spPr>
              <a:xfrm rot="2380326" flipH="1">
                <a:off x="5365556" y="2928813"/>
                <a:ext cx="166881" cy="561831"/>
              </a:xfrm>
              <a:prstGeom prst="rect">
                <a:avLst/>
              </a:prstGeom>
            </p:spPr>
          </p:pic>
          <p:pic>
            <p:nvPicPr>
              <p:cNvPr id="195" name="그림 19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95" t="75055" r="14632" b="460"/>
              <a:stretch/>
            </p:blipFill>
            <p:spPr>
              <a:xfrm rot="2380326" flipH="1">
                <a:off x="6627128" y="3289113"/>
                <a:ext cx="166881" cy="561831"/>
              </a:xfrm>
              <a:prstGeom prst="rect">
                <a:avLst/>
              </a:prstGeom>
            </p:spPr>
          </p:pic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530959" y="4539913"/>
                <a:ext cx="87716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 smtClean="0">
                    <a:solidFill>
                      <a:srgbClr val="5DE33D"/>
                    </a:solidFill>
                  </a:rPr>
                  <a:t>치명타 확률 증가</a:t>
                </a:r>
                <a:endParaRPr lang="ko-KR" altLang="en-US" sz="700" b="1" dirty="0">
                  <a:solidFill>
                    <a:srgbClr val="5DE33D"/>
                  </a:solidFill>
                </a:endParaRP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530959" y="5164727"/>
                <a:ext cx="78739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 smtClean="0">
                    <a:solidFill>
                      <a:srgbClr val="5DE33D"/>
                    </a:solidFill>
                  </a:rPr>
                  <a:t>무기 가격 감소</a:t>
                </a:r>
                <a:endParaRPr lang="ko-KR" altLang="en-US" sz="700" b="1" dirty="0">
                  <a:solidFill>
                    <a:srgbClr val="5DE33D"/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530959" y="4852320"/>
                <a:ext cx="108876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>
                    <a:solidFill>
                      <a:srgbClr val="5DE33D"/>
                    </a:solidFill>
                  </a:rPr>
                  <a:t>훈련 보상 획득량 증가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7534928" y="5164727"/>
                <a:ext cx="36580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rgbClr val="5DE33D"/>
                    </a:solidFill>
                  </a:rPr>
                  <a:t>1</a:t>
                </a:r>
                <a:r>
                  <a:rPr lang="en-US" altLang="ko-KR" sz="700" b="1" dirty="0">
                    <a:solidFill>
                      <a:srgbClr val="5DE33D"/>
                    </a:solidFill>
                  </a:rPr>
                  <a:t>0</a:t>
                </a:r>
                <a:r>
                  <a:rPr lang="en-US" altLang="ko-KR" sz="700" b="1" dirty="0" smtClean="0">
                    <a:solidFill>
                      <a:srgbClr val="5DE33D"/>
                    </a:solidFill>
                  </a:rPr>
                  <a:t>%</a:t>
                </a:r>
                <a:endParaRPr lang="ko-KR" altLang="en-US" sz="700" b="1" dirty="0">
                  <a:solidFill>
                    <a:srgbClr val="5DE33D"/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7522906" y="4539913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5DE33D"/>
                    </a:solidFill>
                  </a:rPr>
                  <a:t>1</a:t>
                </a:r>
                <a:r>
                  <a:rPr lang="en-US" altLang="ko-KR" sz="700" b="1" dirty="0" smtClean="0">
                    <a:solidFill>
                      <a:srgbClr val="5DE33D"/>
                    </a:solidFill>
                  </a:rPr>
                  <a:t>%</a:t>
                </a:r>
                <a:endParaRPr lang="ko-KR" altLang="en-US" sz="700" b="1" dirty="0">
                  <a:solidFill>
                    <a:srgbClr val="5DE33D"/>
                  </a:solidFill>
                </a:endParaRP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7534928" y="4852320"/>
                <a:ext cx="36580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rgbClr val="5DE33D"/>
                    </a:solidFill>
                  </a:rPr>
                  <a:t>10%</a:t>
                </a:r>
                <a:endParaRPr lang="ko-KR" altLang="en-US" sz="700" b="1" dirty="0">
                  <a:solidFill>
                    <a:srgbClr val="5DE33D"/>
                  </a:solidFill>
                </a:endParaRPr>
              </a:p>
            </p:txBody>
          </p:sp>
        </p:grp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195" y="3076954"/>
              <a:ext cx="501320" cy="190587"/>
            </a:xfrm>
            <a:prstGeom prst="rect">
              <a:avLst/>
            </a:prstGeom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474" y="3076954"/>
              <a:ext cx="501320" cy="190587"/>
            </a:xfrm>
            <a:prstGeom prst="rect">
              <a:avLst/>
            </a:prstGeom>
          </p:spPr>
        </p:pic>
        <p:sp>
          <p:nvSpPr>
            <p:cNvPr id="284" name="TextBox 283"/>
            <p:cNvSpPr txBox="1"/>
            <p:nvPr/>
          </p:nvSpPr>
          <p:spPr>
            <a:xfrm>
              <a:off x="5209469" y="3063453"/>
              <a:ext cx="7322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bg1"/>
                  </a:solidFill>
                </a:rPr>
                <a:t>곡도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pic>
          <p:nvPicPr>
            <p:cNvPr id="285" name="그림 28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0" t="45054" r="13154" b="9009"/>
            <a:stretch/>
          </p:blipFill>
          <p:spPr>
            <a:xfrm>
              <a:off x="7523542" y="2544588"/>
              <a:ext cx="355183" cy="334692"/>
            </a:xfrm>
            <a:prstGeom prst="rect">
              <a:avLst/>
            </a:prstGeom>
            <a:noFill/>
          </p:spPr>
        </p:pic>
        <p:sp>
          <p:nvSpPr>
            <p:cNvPr id="286" name="TextBox 285"/>
            <p:cNvSpPr txBox="1"/>
            <p:nvPr/>
          </p:nvSpPr>
          <p:spPr>
            <a:xfrm>
              <a:off x="7291557" y="2615624"/>
              <a:ext cx="8154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Reference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그룹 209"/>
          <p:cNvGrpSpPr/>
          <p:nvPr/>
        </p:nvGrpSpPr>
        <p:grpSpPr>
          <a:xfrm>
            <a:off x="4206987" y="1871402"/>
            <a:ext cx="4175014" cy="838871"/>
            <a:chOff x="889071" y="3768037"/>
            <a:chExt cx="2790991" cy="560784"/>
          </a:xfrm>
        </p:grpSpPr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210" y="3768037"/>
              <a:ext cx="2243137" cy="560784"/>
            </a:xfrm>
            <a:prstGeom prst="rect">
              <a:avLst/>
            </a:prstGeom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745728">
              <a:off x="1021334" y="3809550"/>
              <a:ext cx="255221" cy="519747"/>
            </a:xfrm>
            <a:prstGeom prst="rect">
              <a:avLst/>
            </a:prstGeom>
          </p:spPr>
        </p:pic>
        <p:pic>
          <p:nvPicPr>
            <p:cNvPr id="213" name="그림 2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47" y="3843876"/>
              <a:ext cx="546515" cy="439465"/>
            </a:xfrm>
            <a:prstGeom prst="rect">
              <a:avLst/>
            </a:prstGeom>
          </p:spPr>
        </p:pic>
        <p:grpSp>
          <p:nvGrpSpPr>
            <p:cNvPr id="214" name="그룹 213"/>
            <p:cNvGrpSpPr/>
            <p:nvPr/>
          </p:nvGrpSpPr>
          <p:grpSpPr>
            <a:xfrm>
              <a:off x="1518482" y="4151975"/>
              <a:ext cx="1533258" cy="82093"/>
              <a:chOff x="3505200" y="3523415"/>
              <a:chExt cx="5181600" cy="215942"/>
            </a:xfrm>
          </p:grpSpPr>
          <p:grpSp>
            <p:nvGrpSpPr>
              <p:cNvPr id="218" name="그룹 217"/>
              <p:cNvGrpSpPr/>
              <p:nvPr/>
            </p:nvGrpSpPr>
            <p:grpSpPr>
              <a:xfrm>
                <a:off x="3505200" y="3523415"/>
                <a:ext cx="5181600" cy="215942"/>
                <a:chOff x="3505200" y="3523415"/>
                <a:chExt cx="5181600" cy="215942"/>
              </a:xfrm>
            </p:grpSpPr>
            <p:pic>
              <p:nvPicPr>
                <p:cNvPr id="220" name="그림 219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3300" y="3557835"/>
                  <a:ext cx="5105400" cy="152400"/>
                </a:xfrm>
                <a:prstGeom prst="rect">
                  <a:avLst/>
                </a:prstGeom>
              </p:spPr>
            </p:pic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5200" y="3523415"/>
                  <a:ext cx="5181600" cy="215942"/>
                </a:xfrm>
                <a:prstGeom prst="rect">
                  <a:avLst/>
                </a:prstGeom>
              </p:spPr>
            </p:pic>
          </p:grpSp>
          <p:pic>
            <p:nvPicPr>
              <p:cNvPr id="219" name="그림 21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3300" y="3557283"/>
                <a:ext cx="5105400" cy="152400"/>
              </a:xfrm>
              <a:prstGeom prst="rect">
                <a:avLst/>
              </a:prstGeom>
            </p:spPr>
          </p:pic>
        </p:grpSp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668" y="3900706"/>
              <a:ext cx="76702" cy="108440"/>
            </a:xfrm>
            <a:prstGeom prst="rect">
              <a:avLst/>
            </a:prstGeom>
          </p:spPr>
        </p:pic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064" y="3901347"/>
              <a:ext cx="58187" cy="108440"/>
            </a:xfrm>
            <a:prstGeom prst="rect">
              <a:avLst/>
            </a:prstGeom>
          </p:spPr>
        </p:pic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897" y="3902604"/>
              <a:ext cx="74056" cy="108440"/>
            </a:xfrm>
            <a:prstGeom prst="rect">
              <a:avLst/>
            </a:prstGeom>
          </p:spPr>
        </p:pic>
      </p:grpSp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 smtClean="0"/>
              <a:t>개이상 </a:t>
            </a:r>
            <a:r>
              <a:rPr lang="ko-KR" altLang="en-US" sz="1200" dirty="0"/>
              <a:t>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무기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우로 </a:t>
            </a:r>
            <a:r>
              <a:rPr lang="en-US" altLang="ko-KR" sz="1200" dirty="0" smtClean="0"/>
              <a:t>45</a:t>
            </a:r>
            <a:r>
              <a:rPr lang="ko-KR" altLang="en-US" sz="1200" dirty="0" smtClean="0"/>
              <a:t>도 로 회전해서 표시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ko-KR" altLang="en-US" sz="1200" dirty="0" smtClean="0"/>
              <a:t>게이지바 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칸 씩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공격력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/>
              <a:t>4</a:t>
            </a:r>
            <a:r>
              <a:rPr lang="ko-KR" altLang="en-US" sz="1200" b="1" dirty="0" smtClean="0"/>
              <a:t>자리수 마다 단위 적용 </a:t>
            </a:r>
            <a:r>
              <a:rPr lang="en-US" altLang="ko-KR" sz="1200" b="1" dirty="0" smtClean="0"/>
              <a:t>(1A~1AA)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</a:t>
            </a:r>
            <a:r>
              <a:rPr lang="ko-KR" altLang="en-US" sz="1200" dirty="0" smtClean="0"/>
              <a:t>버튼 터치 가능</a:t>
            </a:r>
            <a:r>
              <a:rPr lang="ko-KR" altLang="en-US" sz="1200" u="sng" dirty="0" smtClean="0"/>
              <a:t>최대레벨 </a:t>
            </a:r>
            <a:r>
              <a:rPr lang="ko-KR" altLang="en-US" sz="1200" u="sng" dirty="0"/>
              <a:t>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 smtClean="0"/>
              <a:t>표시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따름</a:t>
            </a:r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560421" y="1968935"/>
            <a:ext cx="821580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209041" y="1904453"/>
            <a:ext cx="770707" cy="823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849564" y="1645300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546381" y="1613838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123698" y="1833644"/>
            <a:ext cx="2326095" cy="758440"/>
          </a:xfrm>
          <a:prstGeom prst="corner">
            <a:avLst>
              <a:gd name="adj1" fmla="val 28352"/>
              <a:gd name="adj2" fmla="val 164453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472072" y="1957041"/>
            <a:ext cx="953164" cy="38976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801824" y="1627362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5624811" y="1618820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8" y="3474404"/>
            <a:ext cx="3015063" cy="2799265"/>
          </a:xfrm>
          <a:prstGeom prst="rect">
            <a:avLst/>
          </a:prstGeom>
        </p:spPr>
      </p:pic>
      <p:grpSp>
        <p:nvGrpSpPr>
          <p:cNvPr id="245" name="그룹 244"/>
          <p:cNvGrpSpPr/>
          <p:nvPr/>
        </p:nvGrpSpPr>
        <p:grpSpPr>
          <a:xfrm>
            <a:off x="889071" y="3768037"/>
            <a:ext cx="2790991" cy="560784"/>
            <a:chOff x="889071" y="3768037"/>
            <a:chExt cx="2790991" cy="56078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210" y="3768037"/>
              <a:ext cx="2243137" cy="560784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745728">
              <a:off x="1021334" y="3809550"/>
              <a:ext cx="255221" cy="519747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47" y="3843876"/>
              <a:ext cx="546515" cy="439465"/>
            </a:xfrm>
            <a:prstGeom prst="rect">
              <a:avLst/>
            </a:prstGeom>
          </p:spPr>
        </p:pic>
        <p:grpSp>
          <p:nvGrpSpPr>
            <p:cNvPr id="228" name="그룹 227"/>
            <p:cNvGrpSpPr/>
            <p:nvPr/>
          </p:nvGrpSpPr>
          <p:grpSpPr>
            <a:xfrm>
              <a:off x="1518482" y="4151975"/>
              <a:ext cx="1533258" cy="82093"/>
              <a:chOff x="3505200" y="3523415"/>
              <a:chExt cx="5181600" cy="215942"/>
            </a:xfrm>
          </p:grpSpPr>
          <p:grpSp>
            <p:nvGrpSpPr>
              <p:cNvPr id="225" name="그룹 224"/>
              <p:cNvGrpSpPr/>
              <p:nvPr/>
            </p:nvGrpSpPr>
            <p:grpSpPr>
              <a:xfrm>
                <a:off x="3505200" y="3523415"/>
                <a:ext cx="5181600" cy="215942"/>
                <a:chOff x="3505200" y="3523415"/>
                <a:chExt cx="5181600" cy="215942"/>
              </a:xfrm>
            </p:grpSpPr>
            <p:pic>
              <p:nvPicPr>
                <p:cNvPr id="224" name="그림 223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3300" y="3557835"/>
                  <a:ext cx="5105400" cy="152400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5200" y="3523415"/>
                  <a:ext cx="5181600" cy="215942"/>
                </a:xfrm>
                <a:prstGeom prst="rect">
                  <a:avLst/>
                </a:prstGeom>
              </p:spPr>
            </p:pic>
          </p:grpSp>
          <p:pic>
            <p:nvPicPr>
              <p:cNvPr id="226" name="그림 22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3300" y="3557283"/>
                <a:ext cx="5105400" cy="152400"/>
              </a:xfrm>
              <a:prstGeom prst="rect">
                <a:avLst/>
              </a:prstGeom>
            </p:spPr>
          </p:pic>
        </p:grpSp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668" y="3900706"/>
              <a:ext cx="76702" cy="108440"/>
            </a:xfrm>
            <a:prstGeom prst="rect">
              <a:avLst/>
            </a:prstGeom>
          </p:spPr>
        </p:pic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064" y="3901347"/>
              <a:ext cx="58187" cy="108440"/>
            </a:xfrm>
            <a:prstGeom prst="rect">
              <a:avLst/>
            </a:prstGeom>
          </p:spPr>
        </p:pic>
        <p:pic>
          <p:nvPicPr>
            <p:cNvPr id="231" name="그림 230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897" y="3902604"/>
              <a:ext cx="74056" cy="108440"/>
            </a:xfrm>
            <a:prstGeom prst="rect">
              <a:avLst/>
            </a:prstGeom>
          </p:spPr>
        </p:pic>
      </p:grpSp>
      <p:pic>
        <p:nvPicPr>
          <p:cNvPr id="94" name="그림 9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0" y="4305894"/>
            <a:ext cx="2243136" cy="56078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47" y="4381733"/>
            <a:ext cx="546514" cy="439465"/>
          </a:xfrm>
          <a:prstGeom prst="rect">
            <a:avLst/>
          </a:prstGeom>
        </p:spPr>
      </p:pic>
      <p:grpSp>
        <p:nvGrpSpPr>
          <p:cNvPr id="113" name="그룹 112"/>
          <p:cNvGrpSpPr/>
          <p:nvPr/>
        </p:nvGrpSpPr>
        <p:grpSpPr>
          <a:xfrm>
            <a:off x="1518482" y="4689832"/>
            <a:ext cx="1533258" cy="82093"/>
            <a:chOff x="3505200" y="3523415"/>
            <a:chExt cx="5181600" cy="215942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300" y="3557835"/>
              <a:ext cx="5105400" cy="152400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3523415"/>
              <a:ext cx="5181600" cy="215942"/>
            </a:xfrm>
            <a:prstGeom prst="rect">
              <a:avLst/>
            </a:prstGeom>
          </p:spPr>
        </p:pic>
      </p:grp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50099" b="-36086"/>
          <a:stretch/>
        </p:blipFill>
        <p:spPr>
          <a:xfrm>
            <a:off x="1529756" y="4702707"/>
            <a:ext cx="753863" cy="78843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67" y="4438563"/>
            <a:ext cx="76703" cy="1084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19" y="4438562"/>
            <a:ext cx="66826" cy="10844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44" y="4440527"/>
            <a:ext cx="71109" cy="10412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0" y="4843750"/>
            <a:ext cx="2243136" cy="560784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47" y="4924028"/>
            <a:ext cx="546515" cy="430587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1518482" y="5227688"/>
            <a:ext cx="1533258" cy="82093"/>
            <a:chOff x="3505200" y="3523415"/>
            <a:chExt cx="5181600" cy="215942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300" y="3557835"/>
              <a:ext cx="5105400" cy="152400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3523415"/>
              <a:ext cx="5181600" cy="215942"/>
            </a:xfrm>
            <a:prstGeom prst="rect">
              <a:avLst/>
            </a:prstGeom>
          </p:spPr>
        </p:pic>
      </p:grpSp>
      <p:pic>
        <p:nvPicPr>
          <p:cNvPr id="146" name="그림 14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0" y="5382748"/>
            <a:ext cx="2243136" cy="56078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47" y="5463026"/>
            <a:ext cx="546515" cy="430587"/>
          </a:xfrm>
          <a:prstGeom prst="rect">
            <a:avLst/>
          </a:prstGeom>
        </p:spPr>
      </p:pic>
      <p:grpSp>
        <p:nvGrpSpPr>
          <p:cNvPr id="155" name="그룹 154"/>
          <p:cNvGrpSpPr/>
          <p:nvPr/>
        </p:nvGrpSpPr>
        <p:grpSpPr>
          <a:xfrm>
            <a:off x="1518482" y="5766686"/>
            <a:ext cx="1533258" cy="82093"/>
            <a:chOff x="3505200" y="3523415"/>
            <a:chExt cx="5181600" cy="215942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300" y="3557835"/>
              <a:ext cx="5105400" cy="152400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3523415"/>
              <a:ext cx="5181600" cy="215942"/>
            </a:xfrm>
            <a:prstGeom prst="rect">
              <a:avLst/>
            </a:prstGeom>
          </p:spPr>
        </p:pic>
      </p:grp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93"/>
          <a:stretch/>
        </p:blipFill>
        <p:spPr>
          <a:xfrm>
            <a:off x="895210" y="5926173"/>
            <a:ext cx="2243136" cy="233327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55"/>
          <a:stretch/>
        </p:blipFill>
        <p:spPr>
          <a:xfrm>
            <a:off x="3133547" y="6006452"/>
            <a:ext cx="546515" cy="15304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67" y="4980423"/>
            <a:ext cx="76703" cy="108442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19" y="4980422"/>
            <a:ext cx="66826" cy="107597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50" y="4980423"/>
            <a:ext cx="76703" cy="108442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19" y="5524177"/>
            <a:ext cx="66826" cy="103892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851" y="5522165"/>
            <a:ext cx="66826" cy="105904"/>
          </a:xfrm>
          <a:prstGeom prst="rect">
            <a:avLst/>
          </a:prstGeom>
        </p:spPr>
      </p:pic>
      <p:sp>
        <p:nvSpPr>
          <p:cNvPr id="236" name="TextBox 235"/>
          <p:cNvSpPr txBox="1"/>
          <p:nvPr/>
        </p:nvSpPr>
        <p:spPr>
          <a:xfrm>
            <a:off x="2755473" y="5422759"/>
            <a:ext cx="67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 w="635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200" dirty="0">
              <a:ln w="635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858345" y="5453002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635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635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24" y="6065089"/>
            <a:ext cx="66826" cy="103496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56" y="6064039"/>
            <a:ext cx="66826" cy="103496"/>
          </a:xfrm>
          <a:prstGeom prst="rect">
            <a:avLst/>
          </a:prstGeom>
        </p:spPr>
      </p:pic>
      <p:sp>
        <p:nvSpPr>
          <p:cNvPr id="193" name="TextBox 192"/>
          <p:cNvSpPr txBox="1"/>
          <p:nvPr/>
        </p:nvSpPr>
        <p:spPr>
          <a:xfrm>
            <a:off x="2839878" y="5967226"/>
            <a:ext cx="67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 w="635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200" dirty="0">
              <a:ln w="635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2942750" y="5990002"/>
            <a:ext cx="1561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635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635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08" y="6066924"/>
            <a:ext cx="66826" cy="999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2821064" flipH="1">
            <a:off x="1065316" y="4327284"/>
            <a:ext cx="193298" cy="530475"/>
          </a:xfrm>
          <a:prstGeom prst="rect">
            <a:avLst/>
          </a:prstGeom>
        </p:spPr>
      </p:pic>
      <p:grpSp>
        <p:nvGrpSpPr>
          <p:cNvPr id="240" name="그룹 239"/>
          <p:cNvGrpSpPr/>
          <p:nvPr/>
        </p:nvGrpSpPr>
        <p:grpSpPr>
          <a:xfrm>
            <a:off x="3237066" y="4426291"/>
            <a:ext cx="331189" cy="389181"/>
            <a:chOff x="3237066" y="4426291"/>
            <a:chExt cx="331189" cy="389181"/>
          </a:xfrm>
        </p:grpSpPr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90" y="4633789"/>
              <a:ext cx="64648" cy="108442"/>
            </a:xfrm>
            <a:prstGeom prst="rect">
              <a:avLst/>
            </a:prstGeom>
          </p:spPr>
        </p:pic>
        <p:pic>
          <p:nvPicPr>
            <p:cNvPr id="239" name="그림 238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066" y="4426291"/>
              <a:ext cx="250028" cy="234401"/>
            </a:xfrm>
            <a:prstGeom prst="rect">
              <a:avLst/>
            </a:prstGeom>
          </p:spPr>
        </p:pic>
        <p:pic>
          <p:nvPicPr>
            <p:cNvPr id="198" name="그림 197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185" y="4633789"/>
              <a:ext cx="64648" cy="108442"/>
            </a:xfrm>
            <a:prstGeom prst="rect">
              <a:avLst/>
            </a:prstGeom>
          </p:spPr>
        </p:pic>
        <p:sp>
          <p:nvSpPr>
            <p:cNvPr id="199" name="TextBox 198"/>
            <p:cNvSpPr txBox="1"/>
            <p:nvPr/>
          </p:nvSpPr>
          <p:spPr>
            <a:xfrm>
              <a:off x="3338064" y="4538473"/>
              <a:ext cx="67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88900">
                      <a:srgbClr val="FF9600"/>
                    </a:glow>
                  </a:effectLst>
                </a:rPr>
                <a:t>.</a:t>
              </a:r>
              <a:endParaRPr lang="ko-KR" altLang="en-US" sz="12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88900">
                    <a:srgbClr val="FF9600"/>
                  </a:glow>
                </a:effectLst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3412115" y="4573946"/>
              <a:ext cx="1561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88900">
                      <a:srgbClr val="FF9600"/>
                    </a:glow>
                  </a:effectLst>
                </a:rPr>
                <a:t>A</a:t>
              </a:r>
              <a:endParaRPr lang="ko-KR" altLang="en-US" sz="9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88900">
                    <a:srgbClr val="FF9600"/>
                  </a:glow>
                </a:effectLst>
              </a:endParaRPr>
            </a:p>
          </p:txBody>
        </p:sp>
      </p:grpSp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-1" r="21370" b="67055"/>
          <a:stretch/>
        </p:blipFill>
        <p:spPr>
          <a:xfrm rot="2700000">
            <a:off x="1236974" y="6035704"/>
            <a:ext cx="94293" cy="146896"/>
          </a:xfrm>
          <a:prstGeom prst="rect">
            <a:avLst/>
          </a:prstGeom>
        </p:spPr>
      </p:pic>
      <p:pic>
        <p:nvPicPr>
          <p:cNvPr id="241" name="그림 240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t="14435" r="93471" b="73444"/>
          <a:stretch/>
        </p:blipFill>
        <p:spPr>
          <a:xfrm rot="2863561" flipH="1">
            <a:off x="1085293" y="4957013"/>
            <a:ext cx="213601" cy="445002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4" t="46250" r="40365" b="41875"/>
          <a:stretch/>
        </p:blipFill>
        <p:spPr>
          <a:xfrm rot="2700000">
            <a:off x="1035676" y="5485039"/>
            <a:ext cx="224076" cy="430526"/>
          </a:xfrm>
          <a:prstGeom prst="rect">
            <a:avLst/>
          </a:prstGeom>
        </p:spPr>
      </p:pic>
      <p:grpSp>
        <p:nvGrpSpPr>
          <p:cNvPr id="202" name="그룹 201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04" name="그림 203"/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9" name="그림 20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2821064" flipH="1">
            <a:off x="1956129" y="2818651"/>
            <a:ext cx="193298" cy="530475"/>
          </a:xfrm>
          <a:prstGeom prst="rect">
            <a:avLst/>
          </a:prstGeom>
        </p:spPr>
      </p:pic>
      <p:sp>
        <p:nvSpPr>
          <p:cNvPr id="108" name="위쪽/아래쪽 화살표 107"/>
          <p:cNvSpPr/>
          <p:nvPr/>
        </p:nvSpPr>
        <p:spPr>
          <a:xfrm>
            <a:off x="3623428" y="3878018"/>
            <a:ext cx="2924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4153" y="3456388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8862" y="3505095"/>
            <a:ext cx="3014068" cy="267112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62524" y="6197959"/>
            <a:ext cx="3030015" cy="423103"/>
            <a:chOff x="762524" y="6197959"/>
            <a:chExt cx="3030015" cy="423103"/>
          </a:xfrm>
        </p:grpSpPr>
        <p:grpSp>
          <p:nvGrpSpPr>
            <p:cNvPr id="115" name="그룹 114"/>
            <p:cNvGrpSpPr/>
            <p:nvPr/>
          </p:nvGrpSpPr>
          <p:grpSpPr>
            <a:xfrm>
              <a:off x="762524" y="6197959"/>
              <a:ext cx="3030015" cy="423103"/>
              <a:chOff x="399074" y="6424214"/>
              <a:chExt cx="3030015" cy="423103"/>
            </a:xfrm>
          </p:grpSpPr>
          <p:pic>
            <p:nvPicPr>
              <p:cNvPr id="119" name="그림 118"/>
              <p:cNvPicPr>
                <a:picLocks noChangeAspect="1"/>
              </p:cNvPicPr>
              <p:nvPr/>
            </p:nvPicPr>
            <p:blipFill>
              <a:blip r:embed="rId3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38" cstate="hqprint">
                <a:extLst>
                  <a:ext uri="{BEBA8EAE-BF5A-486C-A8C5-ECC9F3942E4B}">
                    <a14:imgProps xmlns:a14="http://schemas.microsoft.com/office/drawing/2010/main">
                      <a14:imgLayer r:embed="rId39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21" name="그림 120"/>
              <p:cNvPicPr>
                <a:picLocks noChangeAspect="1"/>
              </p:cNvPicPr>
              <p:nvPr/>
            </p:nvPicPr>
            <p:blipFill rotWithShape="1">
              <a:blip r:embed="rId4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7" name="그룹 6"/>
            <p:cNvGrpSpPr/>
            <p:nvPr/>
          </p:nvGrpSpPr>
          <p:grpSpPr>
            <a:xfrm>
              <a:off x="1261377" y="6200987"/>
              <a:ext cx="531470" cy="419619"/>
              <a:chOff x="1352513" y="6015357"/>
              <a:chExt cx="628687" cy="41961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513" y="6015357"/>
                <a:ext cx="628687" cy="419619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2" cstate="hqprint">
                <a:extLst>
                  <a:ext uri="{BEBA8EAE-BF5A-486C-A8C5-ECC9F3942E4B}">
                    <a14:imgProps xmlns:a14="http://schemas.microsoft.com/office/drawing/2010/main">
                      <a14:imgLayer r:embed="rId43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548" y="6092751"/>
                <a:ext cx="355542" cy="3209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084466" y="1311682"/>
            <a:ext cx="4270833" cy="855436"/>
            <a:chOff x="868596" y="3758652"/>
            <a:chExt cx="2819500" cy="564738"/>
          </a:xfrm>
        </p:grpSpPr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96" y="3758652"/>
              <a:ext cx="2264655" cy="564738"/>
            </a:xfrm>
            <a:prstGeom prst="rect">
              <a:avLst/>
            </a:prstGeom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252" y="3834123"/>
              <a:ext cx="554844" cy="444337"/>
            </a:xfrm>
            <a:prstGeom prst="rect">
              <a:avLst/>
            </a:prstGeom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262" y="4114992"/>
              <a:ext cx="1095947" cy="93771"/>
            </a:xfrm>
            <a:prstGeom prst="rect">
              <a:avLst/>
            </a:prstGeom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14" y="4114574"/>
              <a:ext cx="66167" cy="93547"/>
            </a:xfrm>
            <a:prstGeom prst="rect">
              <a:avLst/>
            </a:prstGeom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102" y="4115215"/>
              <a:ext cx="50195" cy="93547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289" y="4114574"/>
              <a:ext cx="66167" cy="93547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01" y="3778739"/>
              <a:ext cx="70349" cy="99458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107" y="3779381"/>
              <a:ext cx="53368" cy="99458"/>
            </a:xfrm>
            <a:prstGeom prst="rect">
              <a:avLst/>
            </a:prstGeom>
          </p:spPr>
        </p:pic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476" y="3778739"/>
              <a:ext cx="70349" cy="99458"/>
            </a:xfrm>
            <a:prstGeom prst="rect">
              <a:avLst/>
            </a:prstGeom>
          </p:spPr>
        </p:pic>
      </p:grpSp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개 이상 </a:t>
            </a:r>
            <a:r>
              <a:rPr lang="ko-KR" altLang="en-US" sz="1100" dirty="0"/>
              <a:t>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보물 종류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스페셜</a:t>
            </a:r>
            <a:endParaRPr lang="en-US" altLang="ko-KR" sz="12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터치시 이동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 (Default :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일반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획득처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보물의 이름 가운데 맞춤</a:t>
            </a:r>
            <a:endParaRPr lang="en-US" altLang="ko-KR" sz="1100" b="1" dirty="0" smtClean="0"/>
          </a:p>
          <a:p>
            <a:r>
              <a:rPr lang="ko-KR" altLang="en-US" sz="1100" dirty="0" smtClean="0"/>
              <a:t>일반 보물 최대 </a:t>
            </a:r>
            <a:r>
              <a:rPr lang="ko-KR" altLang="en-US" sz="1100" dirty="0"/>
              <a:t>레벨 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100</a:t>
            </a:r>
          </a:p>
          <a:p>
            <a:r>
              <a:rPr lang="ko-KR" altLang="en-US" sz="1100" dirty="0" smtClean="0"/>
              <a:t>스페셜 보물 최대 레벨 </a:t>
            </a:r>
            <a:r>
              <a:rPr lang="en-US" altLang="ko-KR" sz="1100" dirty="0" smtClean="0"/>
              <a:t>: 10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일반 보물에서는 보물에 대한 특징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스페셜 보물에서는 획득처 표시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</a:t>
            </a:r>
            <a:r>
              <a:rPr lang="ko-KR" altLang="en-US" sz="1100" dirty="0"/>
              <a:t>있는 효과는 </a:t>
            </a:r>
            <a:r>
              <a:rPr lang="ko-KR" altLang="en-US" sz="1100" b="1" dirty="0" smtClean="0"/>
              <a:t>텍스트 컬러 변경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등으로 디자인 차별성을 주도록 함</a:t>
            </a:r>
            <a:endParaRPr lang="en-US" altLang="ko-KR" sz="1100" dirty="0" smtClean="0"/>
          </a:p>
          <a:p>
            <a:r>
              <a:rPr lang="en-US" altLang="ko-KR" sz="1400" dirty="0" smtClean="0"/>
              <a:t>    </a:t>
            </a:r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최대 </a:t>
            </a:r>
            <a:r>
              <a:rPr lang="ko-KR" altLang="en-US" sz="1100" dirty="0"/>
              <a:t>레벨 도달 시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050" b="1" dirty="0" smtClean="0"/>
              <a:t>스페셜 보물에서는 획득 개수 표시</a:t>
            </a:r>
            <a:endParaRPr lang="en-US" altLang="ko-KR" sz="1050" b="1" dirty="0" smtClean="0"/>
          </a:p>
          <a:p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공통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표기 규칙 및 팝업 규칙을 따름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047176" y="1289368"/>
            <a:ext cx="2351844" cy="5047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633435" y="1806363"/>
            <a:ext cx="1881413" cy="2826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63491" y="10907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43579" y="213621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28761" y="1431918"/>
            <a:ext cx="826538" cy="66566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853010" y="124259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078756" y="1356977"/>
            <a:ext cx="806183" cy="810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384314" y="114276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1"/>
          <a:stretch/>
        </p:blipFill>
        <p:spPr>
          <a:xfrm>
            <a:off x="766739" y="3484174"/>
            <a:ext cx="3028661" cy="280143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868596" y="3758652"/>
            <a:ext cx="2819500" cy="564738"/>
            <a:chOff x="868596" y="3758652"/>
            <a:chExt cx="2819500" cy="56473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96" y="3758652"/>
              <a:ext cx="2264655" cy="56473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252" y="3834123"/>
              <a:ext cx="554844" cy="4443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262" y="4114992"/>
              <a:ext cx="1095947" cy="93771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14" y="4114574"/>
              <a:ext cx="66167" cy="93547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102" y="4115215"/>
              <a:ext cx="50195" cy="93547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289" y="4114574"/>
              <a:ext cx="66167" cy="93547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01" y="3778739"/>
              <a:ext cx="70349" cy="99458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107" y="3779381"/>
              <a:ext cx="53368" cy="99458"/>
            </a:xfrm>
            <a:prstGeom prst="rect">
              <a:avLst/>
            </a:prstGeom>
          </p:spPr>
        </p:pic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476" y="3778739"/>
              <a:ext cx="70349" cy="99458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6" y="4303413"/>
            <a:ext cx="2264655" cy="564737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252" y="4376462"/>
            <a:ext cx="554844" cy="445395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42" y="4659753"/>
            <a:ext cx="1079787" cy="93771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89" y="4659976"/>
            <a:ext cx="50195" cy="93547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76" y="4659335"/>
            <a:ext cx="66167" cy="93547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7" y="4324142"/>
            <a:ext cx="53368" cy="9945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76" y="4323500"/>
            <a:ext cx="70349" cy="99458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6" y="4846763"/>
            <a:ext cx="2264655" cy="564737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252" y="4920820"/>
            <a:ext cx="554844" cy="444387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21" y="5203103"/>
            <a:ext cx="886562" cy="93771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05" y="5202685"/>
            <a:ext cx="64591" cy="93547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17" y="4866850"/>
            <a:ext cx="70349" cy="9945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6" y="5390110"/>
            <a:ext cx="2264655" cy="564737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252" y="5465581"/>
            <a:ext cx="554844" cy="44297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20" b="-8670"/>
          <a:stretch/>
        </p:blipFill>
        <p:spPr>
          <a:xfrm>
            <a:off x="1922450" y="5746450"/>
            <a:ext cx="649264" cy="101900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836" y="5746032"/>
            <a:ext cx="64591" cy="93547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17" y="5410197"/>
            <a:ext cx="70349" cy="99458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3"/>
          <a:stretch/>
        </p:blipFill>
        <p:spPr>
          <a:xfrm>
            <a:off x="868596" y="5932450"/>
            <a:ext cx="2264655" cy="287376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05"/>
          <a:stretch/>
        </p:blipFill>
        <p:spPr>
          <a:xfrm>
            <a:off x="3133252" y="6003131"/>
            <a:ext cx="554844" cy="216694"/>
          </a:xfrm>
          <a:prstGeom prst="rect">
            <a:avLst/>
          </a:prstGeom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17" y="5952536"/>
            <a:ext cx="70349" cy="99458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07" r="9501" b="-23907"/>
          <a:stretch/>
        </p:blipFill>
        <p:spPr>
          <a:xfrm>
            <a:off x="2803116" y="5746450"/>
            <a:ext cx="177792" cy="116188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4" t="1" r="20081" b="-1458"/>
          <a:stretch/>
        </p:blipFill>
        <p:spPr>
          <a:xfrm>
            <a:off x="2707099" y="5747208"/>
            <a:ext cx="104776" cy="9513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3267344" y="4422958"/>
            <a:ext cx="272473" cy="326507"/>
            <a:chOff x="3267344" y="4422958"/>
            <a:chExt cx="272473" cy="32650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740" y="4422958"/>
              <a:ext cx="208738" cy="22229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981" y="4608742"/>
              <a:ext cx="102836" cy="14072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696" y="4608742"/>
              <a:ext cx="105542" cy="14072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344" y="4608741"/>
              <a:ext cx="83893" cy="140723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3304740" y="4963827"/>
            <a:ext cx="208738" cy="326507"/>
            <a:chOff x="3304740" y="4963827"/>
            <a:chExt cx="208738" cy="326507"/>
          </a:xfrm>
        </p:grpSpPr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740" y="4963827"/>
              <a:ext cx="208738" cy="222292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159" y="5149611"/>
              <a:ext cx="102836" cy="140723"/>
            </a:xfrm>
            <a:prstGeom prst="rect">
              <a:avLst/>
            </a:prstGeom>
          </p:spPr>
        </p:pic>
        <p:pic>
          <p:nvPicPr>
            <p:cNvPr id="227" name="그림 226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803" y="5149610"/>
              <a:ext cx="83893" cy="140723"/>
            </a:xfrm>
            <a:prstGeom prst="rect">
              <a:avLst/>
            </a:prstGeom>
          </p:spPr>
        </p:pic>
      </p:grpSp>
      <p:grpSp>
        <p:nvGrpSpPr>
          <p:cNvPr id="233" name="그룹 232"/>
          <p:cNvGrpSpPr/>
          <p:nvPr/>
        </p:nvGrpSpPr>
        <p:grpSpPr>
          <a:xfrm>
            <a:off x="3304740" y="5510135"/>
            <a:ext cx="208738" cy="326507"/>
            <a:chOff x="3304740" y="4963827"/>
            <a:chExt cx="208738" cy="326507"/>
          </a:xfrm>
        </p:grpSpPr>
        <p:pic>
          <p:nvPicPr>
            <p:cNvPr id="234" name="그림 233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740" y="4963827"/>
              <a:ext cx="208738" cy="222292"/>
            </a:xfrm>
            <a:prstGeom prst="rect">
              <a:avLst/>
            </a:prstGeom>
          </p:spPr>
        </p:pic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159" y="5149611"/>
              <a:ext cx="102836" cy="140723"/>
            </a:xfrm>
            <a:prstGeom prst="rect">
              <a:avLst/>
            </a:prstGeom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803" y="5149610"/>
              <a:ext cx="83893" cy="140723"/>
            </a:xfrm>
            <a:prstGeom prst="rect">
              <a:avLst/>
            </a:prstGeom>
          </p:spPr>
        </p:pic>
      </p:grp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8"/>
          <a:stretch/>
        </p:blipFill>
        <p:spPr>
          <a:xfrm>
            <a:off x="3304740" y="6053675"/>
            <a:ext cx="208738" cy="161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97" y="3560788"/>
            <a:ext cx="437121" cy="2129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75" y="3546077"/>
            <a:ext cx="424534" cy="25853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4850944" y="3484174"/>
            <a:ext cx="3053652" cy="2801431"/>
            <a:chOff x="4846494" y="3484174"/>
            <a:chExt cx="3053652" cy="2801431"/>
          </a:xfrm>
        </p:grpSpPr>
        <p:pic>
          <p:nvPicPr>
            <p:cNvPr id="244" name="그림 24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91"/>
            <a:stretch/>
          </p:blipFill>
          <p:spPr>
            <a:xfrm>
              <a:off x="4846494" y="3484174"/>
              <a:ext cx="3028661" cy="2801431"/>
            </a:xfrm>
            <a:prstGeom prst="rect">
              <a:avLst/>
            </a:prstGeom>
          </p:spPr>
        </p:pic>
        <p:pic>
          <p:nvPicPr>
            <p:cNvPr id="245" name="그림 244"/>
            <p:cNvPicPr>
              <a:picLocks noChangeAspect="1"/>
            </p:cNvPicPr>
            <p:nvPr/>
          </p:nvPicPr>
          <p:blipFill rotWithShape="1">
            <a:blip r:embed="rId3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"/>
            <a:stretch/>
          </p:blipFill>
          <p:spPr>
            <a:xfrm>
              <a:off x="7139355" y="3566266"/>
              <a:ext cx="416352" cy="207479"/>
            </a:xfrm>
            <a:prstGeom prst="rect">
              <a:avLst/>
            </a:prstGeom>
          </p:spPr>
        </p:pic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030" y="3546077"/>
              <a:ext cx="424533" cy="258530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351" y="3804607"/>
              <a:ext cx="2951795" cy="544201"/>
            </a:xfrm>
            <a:prstGeom prst="rect">
              <a:avLst/>
            </a:prstGeom>
          </p:spPr>
        </p:pic>
        <p:pic>
          <p:nvPicPr>
            <p:cNvPr id="259" name="그림 258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097" y="4659753"/>
              <a:ext cx="1079787" cy="93771"/>
            </a:xfrm>
            <a:prstGeom prst="rect">
              <a:avLst/>
            </a:prstGeom>
          </p:spPr>
        </p:pic>
        <p:pic>
          <p:nvPicPr>
            <p:cNvPr id="260" name="그림 25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044" y="4659976"/>
              <a:ext cx="50195" cy="93547"/>
            </a:xfrm>
            <a:prstGeom prst="rect">
              <a:avLst/>
            </a:prstGeom>
          </p:spPr>
        </p:pic>
        <p:pic>
          <p:nvPicPr>
            <p:cNvPr id="261" name="그림 26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231" y="4659335"/>
              <a:ext cx="66167" cy="93547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576" y="5203103"/>
              <a:ext cx="886562" cy="93771"/>
            </a:xfrm>
            <a:prstGeom prst="rect">
              <a:avLst/>
            </a:prstGeom>
          </p:spPr>
        </p:pic>
        <p:pic>
          <p:nvPicPr>
            <p:cNvPr id="271" name="그림 270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760" y="5202685"/>
              <a:ext cx="64591" cy="93547"/>
            </a:xfrm>
            <a:prstGeom prst="rect">
              <a:avLst/>
            </a:prstGeom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820" b="-8670"/>
            <a:stretch/>
          </p:blipFill>
          <p:spPr>
            <a:xfrm>
              <a:off x="6002205" y="5746450"/>
              <a:ext cx="649264" cy="101900"/>
            </a:xfrm>
            <a:prstGeom prst="rect">
              <a:avLst/>
            </a:prstGeom>
          </p:spPr>
        </p:pic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591" y="5746032"/>
              <a:ext cx="64591" cy="93547"/>
            </a:xfrm>
            <a:prstGeom prst="rect">
              <a:avLst/>
            </a:prstGeom>
          </p:spPr>
        </p:pic>
        <p:pic>
          <p:nvPicPr>
            <p:cNvPr id="290" name="그림 289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007" r="9501" b="-23907"/>
            <a:stretch/>
          </p:blipFill>
          <p:spPr>
            <a:xfrm>
              <a:off x="6882871" y="5746450"/>
              <a:ext cx="177792" cy="116188"/>
            </a:xfrm>
            <a:prstGeom prst="rect">
              <a:avLst/>
            </a:prstGeom>
          </p:spPr>
        </p:pic>
        <p:pic>
          <p:nvPicPr>
            <p:cNvPr id="291" name="그림 290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74" t="1" r="20081" b="-1458"/>
            <a:stretch/>
          </p:blipFill>
          <p:spPr>
            <a:xfrm>
              <a:off x="6786854" y="5747208"/>
              <a:ext cx="104776" cy="95137"/>
            </a:xfrm>
            <a:prstGeom prst="rect">
              <a:avLst/>
            </a:prstGeom>
          </p:spPr>
        </p:pic>
        <p:pic>
          <p:nvPicPr>
            <p:cNvPr id="318" name="그림 317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353" y="4358167"/>
              <a:ext cx="2951791" cy="544201"/>
            </a:xfrm>
            <a:prstGeom prst="rect">
              <a:avLst/>
            </a:prstGeom>
          </p:spPr>
        </p:pic>
        <p:pic>
          <p:nvPicPr>
            <p:cNvPr id="319" name="그림 318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353" y="4911981"/>
              <a:ext cx="2951791" cy="544201"/>
            </a:xfrm>
            <a:prstGeom prst="rect">
              <a:avLst/>
            </a:prstGeom>
          </p:spPr>
        </p:pic>
        <p:pic>
          <p:nvPicPr>
            <p:cNvPr id="320" name="그림 319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353" y="5467012"/>
              <a:ext cx="2951791" cy="544201"/>
            </a:xfrm>
            <a:prstGeom prst="rect">
              <a:avLst/>
            </a:prstGeom>
          </p:spPr>
        </p:pic>
        <p:pic>
          <p:nvPicPr>
            <p:cNvPr id="321" name="그림 320"/>
            <p:cNvPicPr>
              <a:picLocks noChangeAspect="1"/>
            </p:cNvPicPr>
            <p:nvPr/>
          </p:nvPicPr>
          <p:blipFill rotWithShape="1"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2937"/>
            <a:stretch/>
          </p:blipFill>
          <p:spPr>
            <a:xfrm>
              <a:off x="4948353" y="6018132"/>
              <a:ext cx="2951791" cy="20169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727" y="3918854"/>
              <a:ext cx="335646" cy="335646"/>
            </a:xfrm>
            <a:prstGeom prst="rect">
              <a:avLst/>
            </a:prstGeom>
          </p:spPr>
        </p:pic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405" y="4462444"/>
              <a:ext cx="330289" cy="3356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4" t="26712" r="56945" b="31507"/>
            <a:stretch/>
          </p:blipFill>
          <p:spPr>
            <a:xfrm>
              <a:off x="5046454" y="5020426"/>
              <a:ext cx="329239" cy="331048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727" y="5564627"/>
              <a:ext cx="335646" cy="335646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379"/>
            <a:stretch/>
          </p:blipFill>
          <p:spPr>
            <a:xfrm>
              <a:off x="5042727" y="6126156"/>
              <a:ext cx="335646" cy="9367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168281" y="3947694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rPr>
                <a:t>MAX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FDE145"/>
                </a:solidFill>
                <a:latin typeface="+mj-lt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67" y="4140698"/>
              <a:ext cx="930163" cy="104440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4370" y="4146144"/>
              <a:ext cx="66167" cy="93547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577" y="4146144"/>
              <a:ext cx="61604" cy="9354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467" y="4697295"/>
              <a:ext cx="1146888" cy="98129"/>
            </a:xfrm>
            <a:prstGeom prst="rect">
              <a:avLst/>
            </a:prstGeom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863" y="4699585"/>
              <a:ext cx="64591" cy="93547"/>
            </a:xfrm>
            <a:prstGeom prst="rect">
              <a:avLst/>
            </a:prstGeom>
          </p:spPr>
        </p:pic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926" y="5253345"/>
              <a:ext cx="1129970" cy="98129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926" y="5806912"/>
              <a:ext cx="1129969" cy="98129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7168281" y="4502874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89FF40"/>
                  </a:solidFill>
                  <a:latin typeface="+mj-lt"/>
                </a:rPr>
                <a:t>0/10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89FF40"/>
                </a:solidFill>
                <a:latin typeface="+mj-lt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168281" y="5051013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89FF40"/>
                  </a:solidFill>
                  <a:latin typeface="+mj-lt"/>
                </a:rPr>
                <a:t>0/10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89FF40"/>
                </a:solidFill>
                <a:latin typeface="+mj-lt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168281" y="5607532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89FF40"/>
                  </a:solidFill>
                  <a:latin typeface="+mj-lt"/>
                </a:rPr>
                <a:t>0/10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89FF40"/>
                </a:solidFill>
                <a:latin typeface="+mj-lt"/>
              </a:endParaRP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5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5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4" name="위쪽/아래쪽 화살표 163"/>
          <p:cNvSpPr/>
          <p:nvPr/>
        </p:nvSpPr>
        <p:spPr>
          <a:xfrm>
            <a:off x="3648212" y="3984246"/>
            <a:ext cx="2924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4285" y="3456388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762524" y="6242763"/>
            <a:ext cx="3030015" cy="423103"/>
            <a:chOff x="762524" y="6242763"/>
            <a:chExt cx="3030015" cy="423103"/>
          </a:xfrm>
        </p:grpSpPr>
        <p:grpSp>
          <p:nvGrpSpPr>
            <p:cNvPr id="171" name="그룹 170"/>
            <p:cNvGrpSpPr/>
            <p:nvPr/>
          </p:nvGrpSpPr>
          <p:grpSpPr>
            <a:xfrm>
              <a:off x="762524" y="6242763"/>
              <a:ext cx="3030015" cy="423103"/>
              <a:chOff x="399074" y="6424214"/>
              <a:chExt cx="3030015" cy="423103"/>
            </a:xfrm>
          </p:grpSpPr>
          <p:pic>
            <p:nvPicPr>
              <p:cNvPr id="177" name="그림 176"/>
              <p:cNvPicPr>
                <a:picLocks noChangeAspect="1"/>
              </p:cNvPicPr>
              <p:nvPr/>
            </p:nvPicPr>
            <p:blipFill>
              <a:blip r:embed="rId5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54" cstate="hqprint">
                <a:extLst>
                  <a:ext uri="{BEBA8EAE-BF5A-486C-A8C5-ECC9F3942E4B}">
                    <a14:imgProps xmlns:a14="http://schemas.microsoft.com/office/drawing/2010/main">
                      <a14:imgLayer r:embed="rId55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80" name="그림 179"/>
              <p:cNvPicPr>
                <a:picLocks noChangeAspect="1"/>
              </p:cNvPicPr>
              <p:nvPr/>
            </p:nvPicPr>
            <p:blipFill rotWithShape="1">
              <a:blip r:embed="rId5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208" name="그룹 207"/>
            <p:cNvGrpSpPr/>
            <p:nvPr/>
          </p:nvGrpSpPr>
          <p:grpSpPr>
            <a:xfrm>
              <a:off x="1770478" y="6246246"/>
              <a:ext cx="520286" cy="419619"/>
              <a:chOff x="1352513" y="6015357"/>
              <a:chExt cx="628687" cy="419619"/>
            </a:xfrm>
          </p:grpSpPr>
          <p:pic>
            <p:nvPicPr>
              <p:cNvPr id="210" name="그림 209"/>
              <p:cNvPicPr>
                <a:picLocks noChangeAspect="1"/>
              </p:cNvPicPr>
              <p:nvPr/>
            </p:nvPicPr>
            <p:blipFill>
              <a:blip r:embed="rId5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513" y="6015357"/>
                <a:ext cx="628687" cy="419619"/>
              </a:xfrm>
              <a:prstGeom prst="rect">
                <a:avLst/>
              </a:prstGeom>
            </p:spPr>
          </p:pic>
          <p:pic>
            <p:nvPicPr>
              <p:cNvPr id="211" name="그림 210"/>
              <p:cNvPicPr>
                <a:picLocks noChangeAspect="1"/>
              </p:cNvPicPr>
              <p:nvPr/>
            </p:nvPicPr>
            <p:blipFill>
              <a:blip r:embed="rId58" cstate="hqprint">
                <a:extLst>
                  <a:ext uri="{BEBA8EAE-BF5A-486C-A8C5-ECC9F3942E4B}">
                    <a14:imgProps xmlns:a14="http://schemas.microsoft.com/office/drawing/2010/main">
                      <a14:imgLayer r:embed="rId59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556" y="6092751"/>
                <a:ext cx="287525" cy="320959"/>
              </a:xfrm>
              <a:prstGeom prst="rect">
                <a:avLst/>
              </a:prstGeom>
            </p:spPr>
          </p:pic>
        </p:grpSp>
      </p:grp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8862" y="3505094"/>
            <a:ext cx="3014068" cy="274483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그룹 189"/>
          <p:cNvGrpSpPr/>
          <p:nvPr/>
        </p:nvGrpSpPr>
        <p:grpSpPr>
          <a:xfrm>
            <a:off x="4271333" y="1916862"/>
            <a:ext cx="4026582" cy="752051"/>
            <a:chOff x="840485" y="3847466"/>
            <a:chExt cx="2874094" cy="536799"/>
          </a:xfrm>
        </p:grpSpPr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88" y="3861116"/>
              <a:ext cx="2847761" cy="516753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475" y="3959830"/>
              <a:ext cx="449729" cy="329070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207" y="3906719"/>
              <a:ext cx="514931" cy="388825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85" y="3847466"/>
              <a:ext cx="2874094" cy="536799"/>
            </a:xfrm>
            <a:prstGeom prst="rect">
              <a:avLst/>
            </a:prstGeom>
          </p:spPr>
        </p:pic>
      </p:grpSp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100" dirty="0"/>
              <a:t>(Default : </a:t>
            </a:r>
            <a:r>
              <a:rPr lang="ko-KR" altLang="en-US" sz="1100" dirty="0"/>
              <a:t>무기</a:t>
            </a:r>
            <a:r>
              <a:rPr lang="en-US" altLang="ko-KR" sz="1100" dirty="0"/>
              <a:t>)</a:t>
            </a:r>
            <a:endParaRPr lang="en-US" altLang="ko-KR" sz="11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 smtClean="0"/>
              <a:t>개이상 </a:t>
            </a:r>
            <a:r>
              <a:rPr lang="ko-KR" altLang="en-US" sz="1200" dirty="0"/>
              <a:t>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착용중인 품목은 테두리 색상 변화로</a:t>
            </a:r>
            <a:r>
              <a:rPr lang="en-US" altLang="ko-KR" sz="1200" dirty="0"/>
              <a:t> </a:t>
            </a:r>
            <a:r>
              <a:rPr lang="ko-KR" altLang="en-US" sz="1200" dirty="0"/>
              <a:t>디자인 차별성 주기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스킨의 </a:t>
            </a:r>
            <a:r>
              <a:rPr lang="ko-KR" altLang="en-US" sz="1400" b="1" dirty="0">
                <a:solidFill>
                  <a:srgbClr val="FF0000"/>
                </a:solidFill>
              </a:rPr>
              <a:t>썸네일 표시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가운데 </a:t>
            </a:r>
            <a:r>
              <a:rPr lang="ko-KR" altLang="en-US" sz="1050" dirty="0"/>
              <a:t>맞춤</a:t>
            </a:r>
            <a:endParaRPr lang="en-US" altLang="ko-KR" sz="105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00" b="1" dirty="0" smtClean="0"/>
              <a:t>장착중</a:t>
            </a:r>
            <a:r>
              <a:rPr lang="ko-KR" altLang="en-US" sz="1000" dirty="0" smtClean="0"/>
              <a:t>일시</a:t>
            </a:r>
            <a:r>
              <a:rPr lang="ko-KR" altLang="en-US" sz="1000" b="1" dirty="0" smtClean="0"/>
              <a:t> </a:t>
            </a:r>
            <a:r>
              <a:rPr lang="ko-KR" altLang="en-US" sz="1000" b="1" dirty="0"/>
              <a:t>텍스트 컬러 변경</a:t>
            </a:r>
            <a:r>
              <a:rPr lang="ko-KR" altLang="en-US" sz="1000" dirty="0"/>
              <a:t> 등으로 디자인 차별성을 주도록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/>
              <a:t>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/>
              <a:t>장착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/>
              <a:t>상품가격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잠금상태일시 </a:t>
            </a:r>
            <a:r>
              <a:rPr lang="ko-KR" altLang="en-US" sz="1200" b="1" dirty="0"/>
              <a:t>해금조건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69117" y="1771817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424222" y="2023316"/>
            <a:ext cx="705492" cy="5340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129815" y="2023317"/>
            <a:ext cx="800487" cy="5340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30651" y="2023315"/>
            <a:ext cx="1380136" cy="5340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311137" y="2023315"/>
            <a:ext cx="761420" cy="5340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38174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53219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22369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6" y="3454282"/>
            <a:ext cx="3026492" cy="282652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98" y="3552392"/>
            <a:ext cx="437118" cy="212955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75" y="3537681"/>
            <a:ext cx="424533" cy="25853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9" y="4390662"/>
            <a:ext cx="2847758" cy="516753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9" y="4920208"/>
            <a:ext cx="2847758" cy="516753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9" y="5449754"/>
            <a:ext cx="2847758" cy="516753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63"/>
          <a:stretch/>
        </p:blipFill>
        <p:spPr>
          <a:xfrm>
            <a:off x="854289" y="5979300"/>
            <a:ext cx="2847758" cy="216713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5" y="4491253"/>
            <a:ext cx="449729" cy="32907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5" y="5022515"/>
            <a:ext cx="449729" cy="329070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5" y="5553938"/>
            <a:ext cx="449729" cy="3290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83566" y="4371229"/>
            <a:ext cx="280211" cy="5197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t="21311"/>
          <a:stretch/>
        </p:blipFill>
        <p:spPr>
          <a:xfrm rot="2700000">
            <a:off x="1143418" y="4939229"/>
            <a:ext cx="115609" cy="5032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923" b="96368" l="5600" r="9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20" y="5516141"/>
            <a:ext cx="405393" cy="3794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5" t="-63577"/>
          <a:stretch/>
        </p:blipFill>
        <p:spPr>
          <a:xfrm rot="18900000">
            <a:off x="1229065" y="6013450"/>
            <a:ext cx="133097" cy="177326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5" name="그림 1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48" y="3454282"/>
            <a:ext cx="3026492" cy="2826520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51" y="3861116"/>
            <a:ext cx="2847758" cy="516753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60" y="3552392"/>
            <a:ext cx="437118" cy="212955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37" y="3537681"/>
            <a:ext cx="424533" cy="258530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51" y="4390662"/>
            <a:ext cx="2847758" cy="51675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51" y="4920208"/>
            <a:ext cx="2847758" cy="516752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51" y="5449754"/>
            <a:ext cx="2847758" cy="516752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37" y="3959830"/>
            <a:ext cx="449729" cy="329070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37" y="4491253"/>
            <a:ext cx="449729" cy="329070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37" y="5022515"/>
            <a:ext cx="449729" cy="329070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37" y="5553938"/>
            <a:ext cx="449729" cy="329070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63"/>
          <a:stretch/>
        </p:blipFill>
        <p:spPr>
          <a:xfrm>
            <a:off x="4869754" y="5979300"/>
            <a:ext cx="2847752" cy="216713"/>
          </a:xfrm>
          <a:prstGeom prst="rect">
            <a:avLst/>
          </a:prstGeom>
        </p:spPr>
      </p:pic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36"/>
          <a:stretch/>
        </p:blipFill>
        <p:spPr>
          <a:xfrm>
            <a:off x="7082937" y="6079891"/>
            <a:ext cx="449729" cy="11374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88" y="3847466"/>
            <a:ext cx="2874094" cy="53679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840485" y="3847466"/>
            <a:ext cx="2874094" cy="536799"/>
            <a:chOff x="840485" y="3847466"/>
            <a:chExt cx="2874094" cy="53679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88" y="3861116"/>
              <a:ext cx="2847761" cy="5167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475" y="3959830"/>
              <a:ext cx="449729" cy="32907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207" y="3906719"/>
              <a:ext cx="514931" cy="388825"/>
            </a:xfrm>
            <a:prstGeom prst="rect">
              <a:avLst/>
            </a:prstGeom>
          </p:spPr>
        </p:pic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85" y="3847466"/>
              <a:ext cx="2874094" cy="536799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762524" y="6079891"/>
            <a:ext cx="3030015" cy="585975"/>
            <a:chOff x="762524" y="6079891"/>
            <a:chExt cx="3030015" cy="585975"/>
          </a:xfrm>
        </p:grpSpPr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817"/>
            <a:stretch/>
          </p:blipFill>
          <p:spPr>
            <a:xfrm>
              <a:off x="3067475" y="6079891"/>
              <a:ext cx="449729" cy="125647"/>
            </a:xfrm>
            <a:prstGeom prst="rect">
              <a:avLst/>
            </a:prstGeom>
          </p:spPr>
        </p:pic>
        <p:grpSp>
          <p:nvGrpSpPr>
            <p:cNvPr id="197" name="그룹 196"/>
            <p:cNvGrpSpPr/>
            <p:nvPr/>
          </p:nvGrpSpPr>
          <p:grpSpPr>
            <a:xfrm>
              <a:off x="762524" y="6242763"/>
              <a:ext cx="3030015" cy="423103"/>
              <a:chOff x="399074" y="6424214"/>
              <a:chExt cx="3030015" cy="423103"/>
            </a:xfrm>
          </p:grpSpPr>
          <p:pic>
            <p:nvPicPr>
              <p:cNvPr id="202" name="그림 201"/>
              <p:cNvPicPr>
                <a:picLocks noChangeAspect="1"/>
              </p:cNvPicPr>
              <p:nvPr/>
            </p:nvPicPr>
            <p:blipFill>
              <a:blip r:embed="rId3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203" name="그림 202"/>
              <p:cNvPicPr>
                <a:picLocks noChangeAspect="1"/>
              </p:cNvPicPr>
              <p:nvPr/>
            </p:nvPicPr>
            <p:blipFill>
              <a:blip r:embed="rId35" cstate="hqprint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210" name="그림 209"/>
              <p:cNvPicPr>
                <a:picLocks noChangeAspect="1"/>
              </p:cNvPicPr>
              <p:nvPr/>
            </p:nvPicPr>
            <p:blipFill rotWithShape="1">
              <a:blip r:embed="rId3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2281238" y="6244504"/>
              <a:ext cx="517354" cy="419619"/>
              <a:chOff x="5908269" y="6252585"/>
              <a:chExt cx="628687" cy="419619"/>
            </a:xfrm>
          </p:grpSpPr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3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269" y="6252585"/>
                <a:ext cx="628687" cy="419619"/>
              </a:xfrm>
              <a:prstGeom prst="rect">
                <a:avLst/>
              </a:prstGeom>
            </p:spPr>
          </p:pic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39" cstate="hqprint">
                <a:extLst>
                  <a:ext uri="{BEBA8EAE-BF5A-486C-A8C5-ECC9F3942E4B}">
                    <a14:imgProps xmlns:a14="http://schemas.microsoft.com/office/drawing/2010/main">
                      <a14:imgLayer r:embed="rId40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131" y="6329979"/>
                <a:ext cx="277886" cy="3209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983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림 11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88" y="3640158"/>
            <a:ext cx="3030361" cy="288247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649030" y="831502"/>
            <a:ext cx="353812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수색 지역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 err="1">
                <a:solidFill>
                  <a:srgbClr val="FF0000"/>
                </a:solidFill>
              </a:rPr>
              <a:t>월드맵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200" dirty="0"/>
              <a:t>수색 가능한 지역 깃발 아이콘 표시</a:t>
            </a:r>
            <a:endParaRPr lang="en-US" altLang="ko-KR" sz="1200" dirty="0"/>
          </a:p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깃발 아이콘을 터치하여 수색 지역 선택가능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수색 지역 선택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선택한 땅의</a:t>
            </a:r>
            <a:r>
              <a:rPr lang="ko-KR" altLang="en-US" sz="1200" b="1" dirty="0"/>
              <a:t> 깃발 아이콘 색 강조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및 지역 테두리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입장권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통행증 소지 최대 </a:t>
            </a:r>
            <a:r>
              <a:rPr lang="en-US" altLang="ko-KR" sz="1200" dirty="0"/>
              <a:t>: 7</a:t>
            </a:r>
          </a:p>
          <a:p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통행증 아이콘 배치 및 공간 확보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[</a:t>
            </a:r>
            <a:r>
              <a:rPr lang="ko-KR" altLang="en-US" sz="1400" b="1" dirty="0">
                <a:solidFill>
                  <a:srgbClr val="FF0000"/>
                </a:solidFill>
              </a:rPr>
              <a:t>훈련</a:t>
            </a:r>
            <a:r>
              <a:rPr lang="en-US" altLang="ko-KR" sz="1400" b="1" dirty="0">
                <a:solidFill>
                  <a:srgbClr val="FF0000"/>
                </a:solidFill>
              </a:rPr>
              <a:t>] </a:t>
            </a:r>
            <a:r>
              <a:rPr lang="ko-KR" altLang="en-US" sz="1400" b="1" dirty="0">
                <a:solidFill>
                  <a:srgbClr val="FF0000"/>
                </a:solidFill>
              </a:rPr>
              <a:t>목록 메뉴 → </a:t>
            </a:r>
            <a:r>
              <a:rPr lang="en-US" altLang="ko-KR" sz="1400" b="1" dirty="0">
                <a:solidFill>
                  <a:srgbClr val="FF0000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수색 가능한 지방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획득 가능한 보물들 표기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1)</a:t>
            </a:r>
            <a:r>
              <a:rPr lang="ko-KR" altLang="en-US" sz="1200" dirty="0"/>
              <a:t>에서 선택한 지역 테두리 색상 변화로 디자인 차별성을 주도록 함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88660" y="1265997"/>
            <a:ext cx="3030104" cy="2492495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5" y="2403813"/>
            <a:ext cx="1412349" cy="1412349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8" y="2779163"/>
            <a:ext cx="928313" cy="669054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536506" y="3040255"/>
            <a:ext cx="207698" cy="424923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27" y="142525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4" y="3760376"/>
            <a:ext cx="2957255" cy="2555843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400139" y="3508702"/>
            <a:ext cx="3027281" cy="482274"/>
            <a:chOff x="400139" y="3508702"/>
            <a:chExt cx="3027281" cy="482274"/>
          </a:xfrm>
        </p:grpSpPr>
        <p:pic>
          <p:nvPicPr>
            <p:cNvPr id="81" name="그림 80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39" y="3508702"/>
              <a:ext cx="3027281" cy="482274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798" y="3688424"/>
              <a:ext cx="488969" cy="215722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699692" y="3676728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68921" y="1350404"/>
            <a:ext cx="788160" cy="734990"/>
            <a:chOff x="2796415" y="3067416"/>
            <a:chExt cx="788160" cy="73499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8364" y="4053882"/>
            <a:ext cx="2825863" cy="527187"/>
            <a:chOff x="498364" y="4053882"/>
            <a:chExt cx="2825863" cy="527187"/>
          </a:xfrm>
        </p:grpSpPr>
        <p:sp>
          <p:nvSpPr>
            <p:cNvPr id="17" name="직사각형 16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75" name="TextBox 74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하북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85" name="그림 84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3" name="그룹 2"/>
            <p:cNvGrpSpPr/>
            <p:nvPr/>
          </p:nvGrpSpPr>
          <p:grpSpPr>
            <a:xfrm>
              <a:off x="2752593" y="4120900"/>
              <a:ext cx="564125" cy="389544"/>
              <a:chOff x="2243920" y="5458295"/>
              <a:chExt cx="724513" cy="500296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3920" y="5458295"/>
                <a:ext cx="659810" cy="500296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498364" y="4615898"/>
            <a:ext cx="2825862" cy="527187"/>
            <a:chOff x="498364" y="4615898"/>
            <a:chExt cx="2825862" cy="527187"/>
          </a:xfrm>
        </p:grpSpPr>
        <p:sp>
          <p:nvSpPr>
            <p:cNvPr id="139" name="직사각형 138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41" name="TextBox 140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청서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46" name="그룹 145"/>
            <p:cNvGrpSpPr/>
            <p:nvPr/>
          </p:nvGrpSpPr>
          <p:grpSpPr>
            <a:xfrm>
              <a:off x="2752593" y="4682916"/>
              <a:ext cx="564125" cy="389544"/>
              <a:chOff x="2243920" y="5458295"/>
              <a:chExt cx="724513" cy="500296"/>
            </a:xfrm>
          </p:grpSpPr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3920" y="5458295"/>
                <a:ext cx="659810" cy="500296"/>
              </a:xfrm>
              <a:prstGeom prst="rect">
                <a:avLst/>
              </a:prstGeom>
            </p:spPr>
          </p:pic>
          <p:pic>
            <p:nvPicPr>
              <p:cNvPr id="149" name="그림 148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50" name="TextBox 149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151" name="그룹 150"/>
          <p:cNvGrpSpPr/>
          <p:nvPr/>
        </p:nvGrpSpPr>
        <p:grpSpPr>
          <a:xfrm>
            <a:off x="498364" y="5196040"/>
            <a:ext cx="2825862" cy="527187"/>
            <a:chOff x="498364" y="4053882"/>
            <a:chExt cx="2825862" cy="527187"/>
          </a:xfrm>
        </p:grpSpPr>
        <p:sp>
          <p:nvSpPr>
            <p:cNvPr id="152" name="직사각형 151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54" name="TextBox 153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중원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59" name="그룹 158"/>
            <p:cNvGrpSpPr/>
            <p:nvPr/>
          </p:nvGrpSpPr>
          <p:grpSpPr>
            <a:xfrm>
              <a:off x="2752593" y="4120900"/>
              <a:ext cx="564125" cy="389544"/>
              <a:chOff x="2243920" y="5458295"/>
              <a:chExt cx="724513" cy="500296"/>
            </a:xfrm>
          </p:grpSpPr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3920" y="5458295"/>
                <a:ext cx="659810" cy="500296"/>
              </a:xfrm>
              <a:prstGeom prst="rect">
                <a:avLst/>
              </a:prstGeom>
            </p:spPr>
          </p:pic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63" name="TextBox 162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64" name="그룹 163"/>
          <p:cNvGrpSpPr/>
          <p:nvPr/>
        </p:nvGrpSpPr>
        <p:grpSpPr>
          <a:xfrm>
            <a:off x="498364" y="5768384"/>
            <a:ext cx="2825862" cy="527187"/>
            <a:chOff x="498364" y="4053882"/>
            <a:chExt cx="2825862" cy="527187"/>
          </a:xfrm>
        </p:grpSpPr>
        <p:sp>
          <p:nvSpPr>
            <p:cNvPr id="165" name="직사각형 164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67" name="TextBox 166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강동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72" name="그룹 171"/>
            <p:cNvGrpSpPr/>
            <p:nvPr/>
          </p:nvGrpSpPr>
          <p:grpSpPr>
            <a:xfrm>
              <a:off x="2752593" y="4120900"/>
              <a:ext cx="564125" cy="389544"/>
              <a:chOff x="2243920" y="5458295"/>
              <a:chExt cx="724513" cy="500296"/>
            </a:xfrm>
          </p:grpSpPr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3920" y="5458295"/>
                <a:ext cx="659810" cy="500296"/>
              </a:xfrm>
              <a:prstGeom prst="rect">
                <a:avLst/>
              </a:prstGeom>
            </p:spPr>
          </p:pic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76" name="TextBox 175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744024" y="5273163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273" name="그림 27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38771" y="5636824"/>
            <a:ext cx="366067" cy="366067"/>
          </a:xfrm>
          <a:prstGeom prst="rect">
            <a:avLst/>
          </a:prstGeom>
          <a:effectLst/>
        </p:spPr>
      </p:pic>
      <p:pic>
        <p:nvPicPr>
          <p:cNvPr id="274" name="그림 273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51" y="5636824"/>
            <a:ext cx="366067" cy="366069"/>
          </a:xfrm>
          <a:prstGeom prst="rect">
            <a:avLst/>
          </a:prstGeom>
          <a:effectLst/>
        </p:spPr>
      </p:pic>
      <p:pic>
        <p:nvPicPr>
          <p:cNvPr id="275" name="그림 274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76" y="5628563"/>
            <a:ext cx="369045" cy="374330"/>
          </a:xfrm>
          <a:prstGeom prst="rect">
            <a:avLst/>
          </a:prstGeom>
          <a:effectLst/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31" y="5634443"/>
            <a:ext cx="370370" cy="362521"/>
          </a:xfrm>
          <a:prstGeom prst="rect">
            <a:avLst/>
          </a:prstGeom>
          <a:effectLst/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113" y="6104736"/>
            <a:ext cx="362150" cy="366066"/>
          </a:xfrm>
          <a:prstGeom prst="rect">
            <a:avLst/>
          </a:prstGeom>
          <a:effectLst/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55352" y="6104735"/>
            <a:ext cx="370663" cy="366067"/>
          </a:xfrm>
          <a:prstGeom prst="rect">
            <a:avLst/>
          </a:prstGeom>
          <a:effectLst/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44" y="6103043"/>
            <a:ext cx="362737" cy="367759"/>
          </a:xfrm>
          <a:prstGeom prst="rect">
            <a:avLst/>
          </a:prstGeom>
          <a:effectLst/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21" y="6103043"/>
            <a:ext cx="371827" cy="367759"/>
          </a:xfrm>
          <a:prstGeom prst="rect">
            <a:avLst/>
          </a:prstGeom>
          <a:effectLst/>
        </p:spPr>
      </p:pic>
      <p:grpSp>
        <p:nvGrpSpPr>
          <p:cNvPr id="270" name="그룹 269"/>
          <p:cNvGrpSpPr/>
          <p:nvPr/>
        </p:nvGrpSpPr>
        <p:grpSpPr>
          <a:xfrm>
            <a:off x="4516795" y="1318808"/>
            <a:ext cx="3427006" cy="639335"/>
            <a:chOff x="498364" y="4053882"/>
            <a:chExt cx="2825863" cy="527187"/>
          </a:xfrm>
        </p:grpSpPr>
        <p:sp>
          <p:nvSpPr>
            <p:cNvPr id="271" name="직사각형 270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1" name="그림 28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82" name="TextBox 281"/>
            <p:cNvSpPr txBox="1"/>
            <p:nvPr/>
          </p:nvSpPr>
          <p:spPr>
            <a:xfrm>
              <a:off x="1027318" y="4072005"/>
              <a:ext cx="589928" cy="22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하북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84" name="그림 283"/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85" name="그림 284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86" name="그림 285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87" name="그룹 286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89" name="그림 288"/>
              <p:cNvPicPr>
                <a:picLocks noChangeAspect="1"/>
              </p:cNvPicPr>
              <p:nvPr/>
            </p:nvPicPr>
            <p:blipFill>
              <a:blip r:embed="rId3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90" name="그림 289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91" name="TextBox 290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88" name="그림 287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292" name="그룹 291"/>
          <p:cNvGrpSpPr/>
          <p:nvPr/>
        </p:nvGrpSpPr>
        <p:grpSpPr>
          <a:xfrm>
            <a:off x="4746569" y="2875859"/>
            <a:ext cx="2967459" cy="2453990"/>
            <a:chOff x="4746569" y="2875859"/>
            <a:chExt cx="2967459" cy="2453990"/>
          </a:xfrm>
        </p:grpSpPr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090258"/>
              <a:ext cx="2967459" cy="2239591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4979974" y="3619530"/>
              <a:ext cx="254589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 smtClean="0">
                  <a:solidFill>
                    <a:schemeClr val="bg1"/>
                  </a:solidFill>
                </a:rPr>
                <a:t>하북으로 </a:t>
              </a:r>
              <a:r>
                <a:rPr lang="ko-KR" altLang="en-US" sz="1300" b="1" dirty="0">
                  <a:solidFill>
                    <a:schemeClr val="bg1"/>
                  </a:solidFill>
                </a:rPr>
                <a:t>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2875859"/>
              <a:ext cx="1715119" cy="62887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0051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알림</a:t>
              </a:r>
              <a:endParaRPr lang="ko-KR" altLang="en-US" b="1" dirty="0"/>
            </a:p>
          </p:txBody>
        </p:sp>
        <p:sp>
          <p:nvSpPr>
            <p:cNvPr id="297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4678967"/>
              <a:ext cx="805818" cy="35208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298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4678967"/>
              <a:ext cx="805818" cy="352089"/>
            </a:xfrm>
            <a:prstGeom prst="round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492936" y="4000983"/>
              <a:ext cx="15199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85FF29"/>
                  </a:solidFill>
                </a:rPr>
                <a:t>기대 보상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 smtClean="0">
                  <a:solidFill>
                    <a:srgbClr val="85FF29"/>
                  </a:solidFill>
                </a:rPr>
                <a:t>쌍철극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318645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99074" y="6317962"/>
            <a:ext cx="3030015" cy="423103"/>
            <a:chOff x="399074" y="6317962"/>
            <a:chExt cx="3030015" cy="423103"/>
          </a:xfrm>
        </p:grpSpPr>
        <p:grpSp>
          <p:nvGrpSpPr>
            <p:cNvPr id="112" name="그룹 111"/>
            <p:cNvGrpSpPr/>
            <p:nvPr/>
          </p:nvGrpSpPr>
          <p:grpSpPr>
            <a:xfrm>
              <a:off x="399074" y="6317962"/>
              <a:ext cx="3030015" cy="423103"/>
              <a:chOff x="399074" y="6424214"/>
              <a:chExt cx="3030015" cy="423103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4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43" cstate="hqprint">
                <a:extLst>
                  <a:ext uri="{BEBA8EAE-BF5A-486C-A8C5-ECC9F3942E4B}">
                    <a14:imgProps xmlns:a14="http://schemas.microsoft.com/office/drawing/2010/main">
                      <a14:imgLayer r:embed="rId44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 rotWithShape="1">
              <a:blip r:embed="rId4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113" name="그룹 112"/>
            <p:cNvGrpSpPr/>
            <p:nvPr/>
          </p:nvGrpSpPr>
          <p:grpSpPr>
            <a:xfrm>
              <a:off x="2433639" y="6319703"/>
              <a:ext cx="505334" cy="419619"/>
              <a:chOff x="2827838" y="6102602"/>
              <a:chExt cx="605335" cy="419619"/>
            </a:xfrm>
          </p:grpSpPr>
          <p:pic>
            <p:nvPicPr>
              <p:cNvPr id="114" name="그림 113"/>
              <p:cNvPicPr>
                <a:picLocks noChangeAspect="1"/>
              </p:cNvPicPr>
              <p:nvPr/>
            </p:nvPicPr>
            <p:blipFill>
              <a:blip r:embed="rId4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838" y="6102602"/>
                <a:ext cx="605335" cy="419619"/>
              </a:xfrm>
              <a:prstGeom prst="rect">
                <a:avLst/>
              </a:prstGeom>
            </p:spPr>
          </p:pic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47" cstate="print">
                <a:extLst>
                  <a:ext uri="{BEBA8EAE-BF5A-486C-A8C5-ECC9F3942E4B}">
                    <a14:imgProps xmlns:a14="http://schemas.microsoft.com/office/drawing/2010/main">
                      <a14:imgLayer r:embed="rId48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9147" y="6170329"/>
                <a:ext cx="344094" cy="3207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9995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그림 192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09" y="3640158"/>
            <a:ext cx="3030361" cy="2882479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75" y="3760376"/>
            <a:ext cx="2957255" cy="2590729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88" y="3640158"/>
            <a:ext cx="3030361" cy="2882479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4" y="3760376"/>
            <a:ext cx="2957255" cy="259072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8649030" y="831502"/>
            <a:ext cx="3538128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수색 지역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대표 인물의 썸네일 삽입</a:t>
            </a:r>
            <a:endParaRPr lang="en-US" altLang="ko-KR" sz="1100" b="1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수색 지역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수색 지역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기대 보상 표기</a:t>
            </a:r>
            <a:endParaRPr lang="en-US" altLang="ko-KR" sz="1100" dirty="0"/>
          </a:p>
          <a:p>
            <a:r>
              <a:rPr lang="ko-KR" altLang="en-US" sz="1100" b="1" u="sng" dirty="0"/>
              <a:t>획득 가능한 보물 썸네일 표시</a:t>
            </a:r>
            <a:endParaRPr lang="en-US" altLang="ko-KR" sz="1100" b="1" dirty="0"/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수색 버튼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 </a:t>
            </a:r>
            <a:r>
              <a:rPr lang="ko-KR" altLang="en-US" sz="1100" dirty="0"/>
              <a:t>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 smtClean="0"/>
              <a:t>3) </a:t>
            </a:r>
            <a:r>
              <a:rPr lang="ko-KR" altLang="en-US" sz="1100" dirty="0" smtClean="0"/>
              <a:t>버튼 터치 시 팝업 </a:t>
            </a:r>
            <a:r>
              <a:rPr lang="ko-KR" altLang="en-US" sz="1100" dirty="0"/>
              <a:t>표시 </a:t>
            </a:r>
            <a:r>
              <a:rPr lang="en-US" altLang="ko-KR" sz="1100" dirty="0"/>
              <a:t>(</a:t>
            </a:r>
            <a:r>
              <a:rPr lang="ko-KR" altLang="en-US" sz="1100" b="1" dirty="0"/>
              <a:t>중앙바에서 살짝 상단으로 올라가는 애니메이션 연출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수색하는 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기대 보상 표기 </a:t>
            </a:r>
            <a:r>
              <a:rPr lang="en-US" altLang="ko-KR" sz="1100" dirty="0"/>
              <a:t>(</a:t>
            </a:r>
            <a:r>
              <a:rPr lang="ko-KR" altLang="en-US" sz="1100" b="1" dirty="0"/>
              <a:t>텍스트 컬러 변경</a:t>
            </a:r>
            <a:r>
              <a:rPr lang="en-US" altLang="ko-KR" sz="1100" b="1" dirty="0"/>
              <a:t>)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남은 입장 횟수가 </a:t>
            </a:r>
            <a:r>
              <a:rPr lang="en-US" altLang="ko-KR" sz="1100" b="1" dirty="0"/>
              <a:t>0</a:t>
            </a:r>
            <a:r>
              <a:rPr lang="ko-KR" altLang="en-US" sz="1100" b="1" dirty="0"/>
              <a:t>일시 텍스트 컬러 </a:t>
            </a:r>
            <a:r>
              <a:rPr lang="ko-KR" altLang="en-US" sz="1100" b="1" dirty="0" smtClean="0"/>
              <a:t>변경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b="1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창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/>
              <a:t>4)</a:t>
            </a:r>
            <a:r>
              <a:rPr lang="ko-KR" altLang="en-US" sz="1100" dirty="0" smtClean="0"/>
              <a:t>에서 </a:t>
            </a:r>
            <a:r>
              <a:rPr lang="ko-KR" altLang="en-US" sz="1100" b="1" dirty="0" smtClean="0"/>
              <a:t>예 </a:t>
            </a:r>
            <a:r>
              <a:rPr lang="ko-KR" altLang="en-US" sz="1100" dirty="0" smtClean="0"/>
              <a:t>를</a:t>
            </a:r>
            <a:r>
              <a:rPr lang="ko-KR" altLang="en-US" sz="1100" b="1" dirty="0" smtClean="0"/>
              <a:t> 터치</a:t>
            </a:r>
            <a:r>
              <a:rPr lang="ko-KR" altLang="en-US" sz="1100" dirty="0" smtClean="0"/>
              <a:t>할 시 표시되는 팝업</a:t>
            </a:r>
            <a:endParaRPr lang="en-US" altLang="ko-KR" sz="1100" dirty="0" smtClean="0"/>
          </a:p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0.5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초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fade in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검정색 바탕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투명도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20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%)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4" t="30601" r="20636" b="13483"/>
          <a:stretch/>
        </p:blipFill>
        <p:spPr>
          <a:xfrm>
            <a:off x="397215" y="1234401"/>
            <a:ext cx="3033734" cy="2486045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29" y="139365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67" y="2372217"/>
            <a:ext cx="1412349" cy="1412349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40" y="2747567"/>
            <a:ext cx="928313" cy="669054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543408" y="3008659"/>
            <a:ext cx="207698" cy="424923"/>
          </a:xfrm>
          <a:prstGeom prst="rect">
            <a:avLst/>
          </a:prstGeom>
        </p:spPr>
      </p:pic>
      <p:pic>
        <p:nvPicPr>
          <p:cNvPr id="107" name="그림 106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1" y="3477106"/>
            <a:ext cx="3027281" cy="48227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00" y="3656828"/>
            <a:ext cx="488969" cy="21572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706594" y="3645132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6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88814" y="1318808"/>
            <a:ext cx="788160" cy="734990"/>
            <a:chOff x="2796415" y="3067416"/>
            <a:chExt cx="788160" cy="734990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488625" y="4022286"/>
            <a:ext cx="2825863" cy="527187"/>
            <a:chOff x="498364" y="4053882"/>
            <a:chExt cx="2825863" cy="527187"/>
          </a:xfrm>
        </p:grpSpPr>
        <p:sp>
          <p:nvSpPr>
            <p:cNvPr id="154" name="직사각형 153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56" name="TextBox 155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하북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7" name="그림 156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61" name="그룹 160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65" name="TextBox 164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488625" y="4584302"/>
            <a:ext cx="2825862" cy="527187"/>
            <a:chOff x="498364" y="4615898"/>
            <a:chExt cx="2825862" cy="527187"/>
          </a:xfrm>
        </p:grpSpPr>
        <p:sp>
          <p:nvSpPr>
            <p:cNvPr id="142" name="직사각형 141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44" name="TextBox 143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청서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49" name="그룹 148"/>
            <p:cNvGrpSpPr/>
            <p:nvPr/>
          </p:nvGrpSpPr>
          <p:grpSpPr>
            <a:xfrm>
              <a:off x="2747743" y="4682916"/>
              <a:ext cx="568977" cy="389544"/>
              <a:chOff x="2237689" y="5458295"/>
              <a:chExt cx="730744" cy="500296"/>
            </a:xfrm>
          </p:grpSpPr>
          <p:pic>
            <p:nvPicPr>
              <p:cNvPr id="151" name="그림 150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52" name="그림 15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53" name="TextBox 152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113" name="그룹 112"/>
          <p:cNvGrpSpPr/>
          <p:nvPr/>
        </p:nvGrpSpPr>
        <p:grpSpPr>
          <a:xfrm>
            <a:off x="488625" y="5164444"/>
            <a:ext cx="2825862" cy="527187"/>
            <a:chOff x="498364" y="4053882"/>
            <a:chExt cx="2825862" cy="527187"/>
          </a:xfrm>
        </p:grpSpPr>
        <p:sp>
          <p:nvSpPr>
            <p:cNvPr id="130" name="직사각형 129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32" name="TextBox 131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중원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37" name="그룹 136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41" name="TextBox 140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14" name="그룹 113"/>
          <p:cNvGrpSpPr/>
          <p:nvPr/>
        </p:nvGrpSpPr>
        <p:grpSpPr>
          <a:xfrm>
            <a:off x="488625" y="5736788"/>
            <a:ext cx="2825862" cy="527187"/>
            <a:chOff x="498364" y="4053882"/>
            <a:chExt cx="2825862" cy="527187"/>
          </a:xfrm>
        </p:grpSpPr>
        <p:sp>
          <p:nvSpPr>
            <p:cNvPr id="118" name="직사각형 117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20" name="TextBox 119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강동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25" name="그룹 124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27" name="그림 126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28" name="그림 127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29" name="TextBox 128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4" t="30601" r="20636" b="13483"/>
          <a:stretch/>
        </p:blipFill>
        <p:spPr>
          <a:xfrm>
            <a:off x="4847336" y="1234401"/>
            <a:ext cx="3033734" cy="2486045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050" y="139365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88" y="2372217"/>
            <a:ext cx="1412349" cy="1412349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1" y="2747567"/>
            <a:ext cx="928313" cy="669054"/>
          </a:xfrm>
          <a:prstGeom prst="rect">
            <a:avLst/>
          </a:prstGeom>
        </p:spPr>
      </p:pic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993529" y="3008659"/>
            <a:ext cx="207698" cy="424923"/>
          </a:xfrm>
          <a:prstGeom prst="rect">
            <a:avLst/>
          </a:prstGeom>
        </p:spPr>
      </p:pic>
      <p:pic>
        <p:nvPicPr>
          <p:cNvPr id="199" name="그림 198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62" y="3477106"/>
            <a:ext cx="3027281" cy="482274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21" y="3656828"/>
            <a:ext cx="488969" cy="21572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156715" y="3645132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6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4938935" y="1318808"/>
            <a:ext cx="788160" cy="734990"/>
            <a:chOff x="2796415" y="3067416"/>
            <a:chExt cx="788160" cy="734990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260" name="그림 25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261" name="그림 260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4938746" y="4022286"/>
            <a:ext cx="2825863" cy="527187"/>
            <a:chOff x="498364" y="4053882"/>
            <a:chExt cx="2825863" cy="527187"/>
          </a:xfrm>
        </p:grpSpPr>
        <p:sp>
          <p:nvSpPr>
            <p:cNvPr id="246" name="직사각형 245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48" name="TextBox 247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연주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49" name="그림 248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52" name="그림 251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53" name="그룹 252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55" name="그림 254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56" name="그림 255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57" name="TextBox 256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54" name="그림 25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204" name="그룹 203"/>
          <p:cNvGrpSpPr/>
          <p:nvPr/>
        </p:nvGrpSpPr>
        <p:grpSpPr>
          <a:xfrm>
            <a:off x="4938746" y="4584302"/>
            <a:ext cx="2825862" cy="527187"/>
            <a:chOff x="498364" y="4615898"/>
            <a:chExt cx="2825862" cy="527187"/>
          </a:xfrm>
        </p:grpSpPr>
        <p:sp>
          <p:nvSpPr>
            <p:cNvPr id="234" name="직사각형 233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36" name="TextBox 235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익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39" name="그림 238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41" name="그룹 240"/>
            <p:cNvGrpSpPr/>
            <p:nvPr/>
          </p:nvGrpSpPr>
          <p:grpSpPr>
            <a:xfrm>
              <a:off x="2747743" y="4682916"/>
              <a:ext cx="568977" cy="389544"/>
              <a:chOff x="2237689" y="5458295"/>
              <a:chExt cx="730744" cy="500296"/>
            </a:xfrm>
          </p:grpSpPr>
          <p:pic>
            <p:nvPicPr>
              <p:cNvPr id="243" name="그림 242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45" name="TextBox 244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205" name="그룹 204"/>
          <p:cNvGrpSpPr/>
          <p:nvPr/>
        </p:nvGrpSpPr>
        <p:grpSpPr>
          <a:xfrm>
            <a:off x="4938746" y="5164444"/>
            <a:ext cx="2825862" cy="527187"/>
            <a:chOff x="498364" y="4053882"/>
            <a:chExt cx="2825862" cy="527187"/>
          </a:xfrm>
        </p:grpSpPr>
        <p:sp>
          <p:nvSpPr>
            <p:cNvPr id="222" name="직사각형 221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24" name="TextBox 223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유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25" name="그림 224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27" name="그림 22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28" name="그림 22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29" name="그룹 228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31" name="그림 230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32" name="그림 23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33" name="TextBox 232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206" name="그룹 205"/>
          <p:cNvGrpSpPr/>
          <p:nvPr/>
        </p:nvGrpSpPr>
        <p:grpSpPr>
          <a:xfrm>
            <a:off x="4938746" y="5736788"/>
            <a:ext cx="2825862" cy="527187"/>
            <a:chOff x="498364" y="4053882"/>
            <a:chExt cx="2825862" cy="527187"/>
          </a:xfrm>
        </p:grpSpPr>
        <p:sp>
          <p:nvSpPr>
            <p:cNvPr id="210" name="직사각형 209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12" name="TextBox 211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사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13" name="그림 212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17" name="그룹 216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19" name="그림 218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20" name="그림 219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21" name="TextBox 220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18" name="그림 217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77" name="그룹 176"/>
          <p:cNvGrpSpPr/>
          <p:nvPr/>
        </p:nvGrpSpPr>
        <p:grpSpPr>
          <a:xfrm>
            <a:off x="4861286" y="6317962"/>
            <a:ext cx="3030015" cy="423103"/>
            <a:chOff x="399074" y="6317962"/>
            <a:chExt cx="3030015" cy="423103"/>
          </a:xfrm>
        </p:grpSpPr>
        <p:grpSp>
          <p:nvGrpSpPr>
            <p:cNvPr id="178" name="그룹 177"/>
            <p:cNvGrpSpPr/>
            <p:nvPr/>
          </p:nvGrpSpPr>
          <p:grpSpPr>
            <a:xfrm>
              <a:off x="399074" y="6317962"/>
              <a:ext cx="3030015" cy="423103"/>
              <a:chOff x="399074" y="6424214"/>
              <a:chExt cx="3030015" cy="423103"/>
            </a:xfrm>
          </p:grpSpPr>
          <p:pic>
            <p:nvPicPr>
              <p:cNvPr id="182" name="그림 181"/>
              <p:cNvPicPr>
                <a:picLocks noChangeAspect="1"/>
              </p:cNvPicPr>
              <p:nvPr/>
            </p:nvPicPr>
            <p:blipFill>
              <a:blip r:embed="rId3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83" name="그림 182"/>
              <p:cNvPicPr>
                <a:picLocks noChangeAspect="1"/>
              </p:cNvPicPr>
              <p:nvPr/>
            </p:nvPicPr>
            <p:blipFill>
              <a:blip r:embed="rId31" cstate="hqprint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84" name="그림 183"/>
              <p:cNvPicPr>
                <a:picLocks noChangeAspect="1"/>
              </p:cNvPicPr>
              <p:nvPr/>
            </p:nvPicPr>
            <p:blipFill rotWithShape="1">
              <a:blip r:embed="rId3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179" name="그룹 178"/>
            <p:cNvGrpSpPr/>
            <p:nvPr/>
          </p:nvGrpSpPr>
          <p:grpSpPr>
            <a:xfrm>
              <a:off x="2433639" y="6319703"/>
              <a:ext cx="505334" cy="419619"/>
              <a:chOff x="2827838" y="6102602"/>
              <a:chExt cx="605335" cy="419619"/>
            </a:xfrm>
          </p:grpSpPr>
          <p:pic>
            <p:nvPicPr>
              <p:cNvPr id="180" name="그림 179"/>
              <p:cNvPicPr>
                <a:picLocks noChangeAspect="1"/>
              </p:cNvPicPr>
              <p:nvPr/>
            </p:nvPicPr>
            <p:blipFill>
              <a:blip r:embed="rId3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838" y="6102602"/>
                <a:ext cx="605335" cy="419619"/>
              </a:xfrm>
              <a:prstGeom prst="rect">
                <a:avLst/>
              </a:prstGeom>
            </p:spPr>
          </p:pic>
          <p:pic>
            <p:nvPicPr>
              <p:cNvPr id="181" name="그림 180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9147" y="6170329"/>
                <a:ext cx="344094" cy="320789"/>
              </a:xfrm>
              <a:prstGeom prst="rect">
                <a:avLst/>
              </a:prstGeom>
            </p:spPr>
          </p:pic>
        </p:grpSp>
      </p:grpSp>
      <p:grpSp>
        <p:nvGrpSpPr>
          <p:cNvPr id="264" name="그룹 263"/>
          <p:cNvGrpSpPr/>
          <p:nvPr/>
        </p:nvGrpSpPr>
        <p:grpSpPr>
          <a:xfrm>
            <a:off x="4844101" y="1232583"/>
            <a:ext cx="3033580" cy="5506739"/>
            <a:chOff x="168643" y="1220184"/>
            <a:chExt cx="3023305" cy="5214792"/>
          </a:xfrm>
        </p:grpSpPr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 smtClean="0"/>
                <a:t>5</a:t>
              </a:r>
              <a:endParaRPr lang="ko-KR" altLang="en-US" sz="1100" dirty="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99074" y="6317962"/>
            <a:ext cx="3030015" cy="423103"/>
            <a:chOff x="399074" y="6317962"/>
            <a:chExt cx="3030015" cy="423103"/>
          </a:xfrm>
        </p:grpSpPr>
        <p:grpSp>
          <p:nvGrpSpPr>
            <p:cNvPr id="2" name="그룹 1"/>
            <p:cNvGrpSpPr/>
            <p:nvPr/>
          </p:nvGrpSpPr>
          <p:grpSpPr>
            <a:xfrm>
              <a:off x="399074" y="6317962"/>
              <a:ext cx="3030015" cy="423103"/>
              <a:chOff x="399074" y="6424214"/>
              <a:chExt cx="3030015" cy="423103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3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31" cstate="hqprint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76" name="그림 175"/>
              <p:cNvPicPr>
                <a:picLocks noChangeAspect="1"/>
              </p:cNvPicPr>
              <p:nvPr/>
            </p:nvPicPr>
            <p:blipFill rotWithShape="1">
              <a:blip r:embed="rId3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3" name="그룹 2"/>
            <p:cNvGrpSpPr/>
            <p:nvPr/>
          </p:nvGrpSpPr>
          <p:grpSpPr>
            <a:xfrm>
              <a:off x="2433639" y="6319703"/>
              <a:ext cx="505334" cy="419619"/>
              <a:chOff x="2827838" y="6102602"/>
              <a:chExt cx="605335" cy="419619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3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838" y="6102602"/>
                <a:ext cx="605335" cy="419619"/>
              </a:xfrm>
              <a:prstGeom prst="rect">
                <a:avLst/>
              </a:prstGeom>
            </p:spPr>
          </p:pic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9147" y="6170329"/>
                <a:ext cx="344094" cy="3207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3335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보물 상자 터치 </a:t>
            </a:r>
            <a:r>
              <a:rPr lang="ko-KR" altLang="en-US" sz="1200" dirty="0"/>
              <a:t>시 </a:t>
            </a:r>
            <a:r>
              <a:rPr lang="ko-KR" altLang="en-US" sz="1200" dirty="0" smtClean="0"/>
              <a:t>상자가 흔들림</a:t>
            </a:r>
            <a:endParaRPr lang="en-US" altLang="ko-KR" sz="1200" dirty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상자 </a:t>
            </a:r>
            <a:r>
              <a:rPr lang="ko-KR" altLang="en-US" sz="1200" dirty="0"/>
              <a:t>주변에 </a:t>
            </a:r>
            <a:r>
              <a:rPr lang="ko-KR" altLang="en-US" sz="1200" dirty="0" smtClean="0"/>
              <a:t>빛 줄기가 새어 나옴</a:t>
            </a:r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보물 상자가 열린 이미지 출력</a:t>
            </a:r>
            <a:endParaRPr lang="en-US" altLang="ko-KR" sz="1200" dirty="0"/>
          </a:p>
          <a:p>
            <a:r>
              <a:rPr lang="en-US" altLang="ko-KR" sz="1200" dirty="0" smtClean="0"/>
              <a:t>4. 1</a:t>
            </a:r>
            <a:r>
              <a:rPr lang="ko-KR" altLang="en-US" sz="1200" dirty="0" smtClean="0"/>
              <a:t>초 후 화면이 번쩍 빛남</a:t>
            </a:r>
            <a:endParaRPr lang="en-US" altLang="ko-KR" sz="1200" dirty="0" smtClean="0"/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보상화면으로 넘어감</a:t>
            </a:r>
            <a:endParaRPr lang="en-US" altLang="ko-KR" sz="120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sad_face </a:t>
            </a:r>
            <a:r>
              <a:rPr lang="ko-KR" altLang="en-US" sz="1200" dirty="0" smtClean="0"/>
              <a:t>이미지 </a:t>
            </a:r>
            <a:r>
              <a:rPr lang="ko-KR" altLang="en-US" sz="1200" dirty="0"/>
              <a:t>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테두리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1-3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50719" y="316970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</a:rPr>
                <a:t>   꽝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602436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252128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168241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당</a:t>
              </a:r>
              <a:r>
                <a:rPr lang="en-US" altLang="ko-KR" sz="32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첨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71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35652" y="220420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보물상자 오픈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2" t="60630" r="4474" b="2766"/>
          <a:stretch/>
        </p:blipFill>
        <p:spPr>
          <a:xfrm>
            <a:off x="5679199" y="1170852"/>
            <a:ext cx="889173" cy="90399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784589" y="2204201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Sad_face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8" y="3521779"/>
            <a:ext cx="3030361" cy="2882479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4" t="30601" r="20636" b="13483"/>
          <a:stretch/>
        </p:blipFill>
        <p:spPr>
          <a:xfrm>
            <a:off x="257115" y="1116022"/>
            <a:ext cx="3033734" cy="2486045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29" y="1275280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7" y="2253838"/>
            <a:ext cx="1412349" cy="1412349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40" y="2629188"/>
            <a:ext cx="928313" cy="669054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03308" y="2890280"/>
            <a:ext cx="207698" cy="424923"/>
          </a:xfrm>
          <a:prstGeom prst="rect">
            <a:avLst/>
          </a:prstGeom>
        </p:spPr>
      </p:pic>
      <p:pic>
        <p:nvPicPr>
          <p:cNvPr id="125" name="그림 12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1" y="3358727"/>
            <a:ext cx="3027281" cy="48227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00" y="3538449"/>
            <a:ext cx="488969" cy="21572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566494" y="3526753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6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348714" y="1200429"/>
            <a:ext cx="788160" cy="734990"/>
            <a:chOff x="2796415" y="3067416"/>
            <a:chExt cx="788160" cy="734990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348525" y="3903907"/>
            <a:ext cx="2825863" cy="527187"/>
            <a:chOff x="498364" y="4053882"/>
            <a:chExt cx="2825863" cy="527187"/>
          </a:xfrm>
        </p:grpSpPr>
        <p:sp>
          <p:nvSpPr>
            <p:cNvPr id="136" name="직사각형 135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38" name="TextBox 137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하북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39" name="그림 138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43" name="그룹 142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45" name="그림 144"/>
              <p:cNvPicPr>
                <a:picLocks noChangeAspect="1"/>
              </p:cNvPicPr>
              <p:nvPr/>
            </p:nvPicPr>
            <p:blipFill>
              <a:blip r:embed="rId2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46" name="그림 145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48" name="그룹 147"/>
          <p:cNvGrpSpPr/>
          <p:nvPr/>
        </p:nvGrpSpPr>
        <p:grpSpPr>
          <a:xfrm>
            <a:off x="348525" y="4465923"/>
            <a:ext cx="2825862" cy="527187"/>
            <a:chOff x="498364" y="4615898"/>
            <a:chExt cx="2825862" cy="527187"/>
          </a:xfrm>
        </p:grpSpPr>
        <p:sp>
          <p:nvSpPr>
            <p:cNvPr id="149" name="직사각형 148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51" name="TextBox 150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청서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57" name="그룹 156"/>
            <p:cNvGrpSpPr/>
            <p:nvPr/>
          </p:nvGrpSpPr>
          <p:grpSpPr>
            <a:xfrm>
              <a:off x="2747743" y="4682916"/>
              <a:ext cx="568977" cy="389544"/>
              <a:chOff x="2237689" y="5458295"/>
              <a:chExt cx="730744" cy="500296"/>
            </a:xfrm>
          </p:grpSpPr>
          <p:pic>
            <p:nvPicPr>
              <p:cNvPr id="159" name="그림 158"/>
              <p:cNvPicPr>
                <a:picLocks noChangeAspect="1"/>
              </p:cNvPicPr>
              <p:nvPr/>
            </p:nvPicPr>
            <p:blipFill>
              <a:blip r:embed="rId2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60" name="그림 159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61" name="TextBox 160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162" name="그룹 161"/>
          <p:cNvGrpSpPr/>
          <p:nvPr/>
        </p:nvGrpSpPr>
        <p:grpSpPr>
          <a:xfrm>
            <a:off x="348525" y="5046065"/>
            <a:ext cx="2825862" cy="527187"/>
            <a:chOff x="498364" y="4053882"/>
            <a:chExt cx="2825862" cy="527187"/>
          </a:xfrm>
        </p:grpSpPr>
        <p:sp>
          <p:nvSpPr>
            <p:cNvPr id="163" name="직사각형 162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65" name="TextBox 164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중원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70" name="그룹 169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72" name="그림 171"/>
              <p:cNvPicPr>
                <a:picLocks noChangeAspect="1"/>
              </p:cNvPicPr>
              <p:nvPr/>
            </p:nvPicPr>
            <p:blipFill>
              <a:blip r:embed="rId2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74" name="TextBox 173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75" name="그룹 174"/>
          <p:cNvGrpSpPr/>
          <p:nvPr/>
        </p:nvGrpSpPr>
        <p:grpSpPr>
          <a:xfrm>
            <a:off x="348525" y="5618409"/>
            <a:ext cx="2825862" cy="527187"/>
            <a:chOff x="498364" y="4053882"/>
            <a:chExt cx="2825862" cy="527187"/>
          </a:xfrm>
        </p:grpSpPr>
        <p:sp>
          <p:nvSpPr>
            <p:cNvPr id="176" name="직사각형 175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78" name="TextBox 177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강동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82" name="그림 18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68" name="그룹 267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70" name="그림 269"/>
              <p:cNvPicPr>
                <a:picLocks noChangeAspect="1"/>
              </p:cNvPicPr>
              <p:nvPr/>
            </p:nvPicPr>
            <p:blipFill>
              <a:blip r:embed="rId2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71" name="그림 270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72" name="TextBox 271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273" name="그룹 272"/>
          <p:cNvGrpSpPr/>
          <p:nvPr/>
        </p:nvGrpSpPr>
        <p:grpSpPr>
          <a:xfrm>
            <a:off x="271065" y="6199583"/>
            <a:ext cx="3030015" cy="423103"/>
            <a:chOff x="399074" y="6317962"/>
            <a:chExt cx="3030015" cy="423103"/>
          </a:xfrm>
        </p:grpSpPr>
        <p:grpSp>
          <p:nvGrpSpPr>
            <p:cNvPr id="274" name="그룹 273"/>
            <p:cNvGrpSpPr/>
            <p:nvPr/>
          </p:nvGrpSpPr>
          <p:grpSpPr>
            <a:xfrm>
              <a:off x="399074" y="6317962"/>
              <a:ext cx="3030015" cy="423103"/>
              <a:chOff x="399074" y="6424214"/>
              <a:chExt cx="3030015" cy="423103"/>
            </a:xfrm>
          </p:grpSpPr>
          <p:pic>
            <p:nvPicPr>
              <p:cNvPr id="278" name="그림 277"/>
              <p:cNvPicPr>
                <a:picLocks noChangeAspect="1"/>
              </p:cNvPicPr>
              <p:nvPr/>
            </p:nvPicPr>
            <p:blipFill>
              <a:blip r:embed="rId3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279" name="그림 278"/>
              <p:cNvPicPr>
                <a:picLocks noChangeAspect="1"/>
              </p:cNvPicPr>
              <p:nvPr/>
            </p:nvPicPr>
            <p:blipFill>
              <a:blip r:embed="rId34" cstate="hqprint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280" name="그림 279"/>
              <p:cNvPicPr>
                <a:picLocks noChangeAspect="1"/>
              </p:cNvPicPr>
              <p:nvPr/>
            </p:nvPicPr>
            <p:blipFill rotWithShape="1">
              <a:blip r:embed="rId3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275" name="그룹 274"/>
            <p:cNvGrpSpPr/>
            <p:nvPr/>
          </p:nvGrpSpPr>
          <p:grpSpPr>
            <a:xfrm>
              <a:off x="2433639" y="6319703"/>
              <a:ext cx="505334" cy="419619"/>
              <a:chOff x="2827838" y="6102602"/>
              <a:chExt cx="605335" cy="419619"/>
            </a:xfrm>
          </p:grpSpPr>
          <p:pic>
            <p:nvPicPr>
              <p:cNvPr id="276" name="그림 275"/>
              <p:cNvPicPr>
                <a:picLocks noChangeAspect="1"/>
              </p:cNvPicPr>
              <p:nvPr/>
            </p:nvPicPr>
            <p:blipFill>
              <a:blip r:embed="rId3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838" y="6102602"/>
                <a:ext cx="605335" cy="419619"/>
              </a:xfrm>
              <a:prstGeom prst="rect">
                <a:avLst/>
              </a:prstGeom>
            </p:spPr>
          </p:pic>
          <p:pic>
            <p:nvPicPr>
              <p:cNvPr id="277" name="그림 276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BEBA8EAE-BF5A-486C-A8C5-ECC9F3942E4B}">
                    <a14:imgProps xmlns:a14="http://schemas.microsoft.com/office/drawing/2010/main">
                      <a14:imgLayer r:embed="rId39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9147" y="6170329"/>
                <a:ext cx="344094" cy="320789"/>
              </a:xfrm>
              <a:prstGeom prst="rect">
                <a:avLst/>
              </a:prstGeom>
            </p:spPr>
          </p:pic>
        </p:grpSp>
      </p:grpSp>
      <p:grpSp>
        <p:nvGrpSpPr>
          <p:cNvPr id="281" name="그룹 280"/>
          <p:cNvGrpSpPr/>
          <p:nvPr/>
        </p:nvGrpSpPr>
        <p:grpSpPr>
          <a:xfrm>
            <a:off x="259016" y="1114204"/>
            <a:ext cx="3033580" cy="5506739"/>
            <a:chOff x="168643" y="1220184"/>
            <a:chExt cx="3023305" cy="5214792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스킬 단축키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전투 화면 좌측 하단에 배치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(X : 90 , Y : 1080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100" dirty="0" smtClean="0"/>
              <a:t>보스 얼굴 이미지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원형 테두리 </a:t>
            </a:r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설명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 보스 썸네일 표시</a:t>
            </a:r>
            <a:endParaRPr lang="en-US" altLang="ko-KR" sz="1100" dirty="0" smtClean="0"/>
          </a:p>
          <a:p>
            <a:r>
              <a:rPr lang="ko-KR" altLang="en-US" sz="1100" dirty="0" smtClean="0"/>
              <a:t>보스 썸네일 우측에 보스의 이름과 스킬 표시</a:t>
            </a:r>
            <a:endParaRPr lang="en-US" altLang="ko-KR" sz="1100" dirty="0" smtClean="0"/>
          </a:p>
          <a:p>
            <a:r>
              <a:rPr lang="ko-KR" altLang="en-US" sz="1100" dirty="0" smtClean="0"/>
              <a:t>우측에 보스의 사용하는 무기와 공격력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초상화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개씩 가로 정렬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줄</a:t>
            </a:r>
            <a:endParaRPr lang="en-US" altLang="ko-KR" sz="1100" dirty="0" smtClean="0"/>
          </a:p>
          <a:p>
            <a:r>
              <a:rPr lang="ko-KR" altLang="en-US" sz="1100" b="1" dirty="0" smtClean="0"/>
              <a:t>보스 썸네일 터치 시 테두리 표시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플레이어가 처치하지않은 보스는 실루엣 표시</a:t>
            </a:r>
            <a:endParaRPr lang="en-US" altLang="ko-KR" sz="1100" b="1" dirty="0" smtClean="0"/>
          </a:p>
          <a:p>
            <a:r>
              <a:rPr lang="ko-KR" altLang="en-US" sz="1100" dirty="0" smtClean="0"/>
              <a:t>상하 </a:t>
            </a:r>
            <a:r>
              <a:rPr lang="en-US" altLang="ko-KR" sz="1100" dirty="0" smtClean="0"/>
              <a:t>Scroll</a:t>
            </a:r>
            <a:r>
              <a:rPr lang="ko-KR" altLang="en-US" sz="1100" dirty="0" smtClean="0"/>
              <a:t>로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터치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장착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스킬 장착중일시 장착해제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스킬 미장착중일시 장착 표시</a:t>
            </a:r>
            <a:endParaRPr lang="en-US" altLang="ko-KR" sz="1100" dirty="0" smtClean="0"/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스킬 사용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보스가 전투 화면 좌측에서부터 걸어나와 </a:t>
            </a:r>
            <a:r>
              <a:rPr lang="en-US" altLang="ko-KR" sz="1100" b="1" dirty="0" smtClean="0"/>
              <a:t>boss_attack</a:t>
            </a:r>
            <a:r>
              <a:rPr lang="ko-KR" altLang="en-US" sz="1100" b="1" dirty="0" smtClean="0"/>
              <a:t>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회 사용합니다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sz="1100" dirty="0" smtClean="0"/>
              <a:t>스킬을 사용하고 난 뒤 다시 화면의 좌측방향으로 뛰어나갑니다</a:t>
            </a:r>
            <a:endParaRPr lang="en-US" altLang="ko-KR" sz="1100" dirty="0"/>
          </a:p>
        </p:txBody>
      </p:sp>
      <p:sp>
        <p:nvSpPr>
          <p:cNvPr id="156" name="오른쪽 화살표 155"/>
          <p:cNvSpPr/>
          <p:nvPr/>
        </p:nvSpPr>
        <p:spPr>
          <a:xfrm>
            <a:off x="3923886" y="3539283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35" y="5985650"/>
            <a:ext cx="753567" cy="7954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67404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7" y="3669637"/>
            <a:ext cx="3024882" cy="240381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768887" y="6012290"/>
            <a:ext cx="3030015" cy="423103"/>
            <a:chOff x="768887" y="6012290"/>
            <a:chExt cx="3030015" cy="423103"/>
          </a:xfrm>
        </p:grpSpPr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87" y="6012290"/>
              <a:ext cx="2538385" cy="423102"/>
            </a:xfrm>
            <a:prstGeom prst="rect">
              <a:avLst/>
            </a:prstGeom>
          </p:spPr>
        </p:pic>
        <p:grpSp>
          <p:nvGrpSpPr>
            <p:cNvPr id="145" name="그룹 144"/>
            <p:cNvGrpSpPr/>
            <p:nvPr/>
          </p:nvGrpSpPr>
          <p:grpSpPr>
            <a:xfrm>
              <a:off x="3307272" y="6012290"/>
              <a:ext cx="491630" cy="423103"/>
              <a:chOff x="6832439" y="6012290"/>
              <a:chExt cx="491630" cy="423103"/>
            </a:xfrm>
          </p:grpSpPr>
          <p:pic>
            <p:nvPicPr>
              <p:cNvPr id="146" name="그림 145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2439" y="6012290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47" name="그림 146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6921595" y="6076536"/>
                <a:ext cx="313318" cy="345730"/>
              </a:xfrm>
              <a:prstGeom prst="rect">
                <a:avLst/>
              </a:prstGeom>
            </p:spPr>
          </p:pic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7" y="3192376"/>
            <a:ext cx="3024882" cy="7394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3" y="4604725"/>
            <a:ext cx="2621818" cy="13333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6" y="3669637"/>
            <a:ext cx="2829346" cy="83645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09" y="3946270"/>
            <a:ext cx="486240" cy="35653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26" y="4590387"/>
            <a:ext cx="665870" cy="66587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6" y="3552913"/>
            <a:ext cx="3030361" cy="2882479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014011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848830" y="1317339"/>
            <a:ext cx="3027682" cy="2320958"/>
          </a:xfrm>
          <a:prstGeom prst="rect">
            <a:avLst/>
          </a:prstGeom>
        </p:spPr>
      </p:pic>
      <p:grpSp>
        <p:nvGrpSpPr>
          <p:cNvPr id="164" name="그룹 163"/>
          <p:cNvGrpSpPr/>
          <p:nvPr/>
        </p:nvGrpSpPr>
        <p:grpSpPr>
          <a:xfrm>
            <a:off x="5883458" y="1655929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47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46" y="2261209"/>
            <a:ext cx="1412349" cy="1412349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19" y="2636559"/>
            <a:ext cx="928313" cy="66905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000373" y="2881766"/>
            <a:ext cx="207698" cy="424923"/>
          </a:xfrm>
          <a:prstGeom prst="rect">
            <a:avLst/>
          </a:prstGeom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0" y="3669637"/>
            <a:ext cx="3024882" cy="2403810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30" y="6012290"/>
            <a:ext cx="2538385" cy="423102"/>
          </a:xfrm>
          <a:prstGeom prst="rect">
            <a:avLst/>
          </a:prstGeom>
        </p:spPr>
      </p:pic>
      <p:grpSp>
        <p:nvGrpSpPr>
          <p:cNvPr id="183" name="그룹 182"/>
          <p:cNvGrpSpPr/>
          <p:nvPr/>
        </p:nvGrpSpPr>
        <p:grpSpPr>
          <a:xfrm>
            <a:off x="7391815" y="6012290"/>
            <a:ext cx="491630" cy="423103"/>
            <a:chOff x="6832439" y="6012290"/>
            <a:chExt cx="491630" cy="423103"/>
          </a:xfrm>
        </p:grpSpPr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85" name="그림 184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86" name="그림 18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0" y="3192376"/>
            <a:ext cx="3024882" cy="739416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76" y="4604725"/>
            <a:ext cx="2621818" cy="1333318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99" y="3669637"/>
            <a:ext cx="2829346" cy="8364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24" y="3946270"/>
            <a:ext cx="479096" cy="356537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69" y="4590387"/>
            <a:ext cx="665870" cy="66587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89" y="2102965"/>
            <a:ext cx="610621" cy="11283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94" y="1652081"/>
            <a:ext cx="1171906" cy="105368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40553" r="38038" b="42336"/>
          <a:stretch/>
        </p:blipFill>
        <p:spPr>
          <a:xfrm>
            <a:off x="5251899" y="2639410"/>
            <a:ext cx="464372" cy="65012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86" y="2669597"/>
            <a:ext cx="149734" cy="33402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86" y="2333335"/>
            <a:ext cx="149734" cy="31098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2" y="2715580"/>
            <a:ext cx="161252" cy="310986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56118" y="3060465"/>
            <a:ext cx="532962" cy="457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98637" y="3723197"/>
            <a:ext cx="2276486" cy="838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25924" y="366932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98637" y="4569464"/>
            <a:ext cx="2950811" cy="14577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25924" y="449163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075132" y="3901384"/>
            <a:ext cx="627709" cy="4302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3285566" y="37278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61456" y="29913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9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602762" y="4656504"/>
            <a:ext cx="293837" cy="12729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604476" y="204719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39813" y="3124392"/>
            <a:ext cx="344225" cy="344225"/>
            <a:chOff x="839813" y="3124392"/>
            <a:chExt cx="344225" cy="344225"/>
          </a:xfrm>
        </p:grpSpPr>
        <p:sp>
          <p:nvSpPr>
            <p:cNvPr id="31" name="타원 30"/>
            <p:cNvSpPr/>
            <p:nvPr/>
          </p:nvSpPr>
          <p:spPr>
            <a:xfrm>
              <a:off x="839813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40" y="3158707"/>
              <a:ext cx="187740" cy="256635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4911587" y="3124392"/>
            <a:ext cx="380337" cy="344225"/>
            <a:chOff x="4385522" y="3124392"/>
            <a:chExt cx="380337" cy="344225"/>
          </a:xfrm>
        </p:grpSpPr>
        <p:grpSp>
          <p:nvGrpSpPr>
            <p:cNvPr id="98" name="그룹 97"/>
            <p:cNvGrpSpPr/>
            <p:nvPr/>
          </p:nvGrpSpPr>
          <p:grpSpPr>
            <a:xfrm>
              <a:off x="4389117" y="3124392"/>
              <a:ext cx="344225" cy="344225"/>
              <a:chOff x="839813" y="3124392"/>
              <a:chExt cx="344225" cy="344225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839813" y="3124392"/>
                <a:ext cx="344225" cy="34422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0" name="그림 99"/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340" y="3158707"/>
                <a:ext cx="187740" cy="256635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4385522" y="3124392"/>
              <a:ext cx="380337" cy="344225"/>
              <a:chOff x="3902723" y="3124392"/>
              <a:chExt cx="380337" cy="344225"/>
            </a:xfrm>
          </p:grpSpPr>
          <p:sp>
            <p:nvSpPr>
              <p:cNvPr id="197" name="타원 196"/>
              <p:cNvSpPr/>
              <p:nvPr/>
            </p:nvSpPr>
            <p:spPr>
              <a:xfrm>
                <a:off x="3903474" y="3124392"/>
                <a:ext cx="344225" cy="344225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902723" y="3172580"/>
                <a:ext cx="3803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/>
                    </a:solidFill>
                  </a:rPr>
                  <a:t>30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1" name="그룹 100"/>
          <p:cNvGrpSpPr/>
          <p:nvPr/>
        </p:nvGrpSpPr>
        <p:grpSpPr>
          <a:xfrm>
            <a:off x="830372" y="1393269"/>
            <a:ext cx="788160" cy="734990"/>
            <a:chOff x="2796415" y="3067416"/>
            <a:chExt cx="788160" cy="73499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4911708" y="1393269"/>
            <a:ext cx="788160" cy="734990"/>
            <a:chOff x="2796415" y="3067416"/>
            <a:chExt cx="788160" cy="734990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4853430" y="2016673"/>
            <a:ext cx="3018852" cy="146199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40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958604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금괴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10</a:t>
                      </a:r>
                      <a:r>
                        <a:rPr lang="ko-KR" altLang="en-US" sz="1100" dirty="0" smtClean="0"/>
                        <a:t>조 </a:t>
                      </a:r>
                      <a:r>
                        <a:rPr lang="ko-KR" altLang="en-US" sz="1100" dirty="0" err="1" smtClean="0"/>
                        <a:t>무량대수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(1AA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조 </a:t>
                      </a:r>
                      <a:r>
                        <a:rPr lang="en-US" altLang="ko-KR" sz="1100" dirty="0" smtClean="0"/>
                        <a:t>(1D)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(1B)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23483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 smtClean="0"/>
                        <a:t>), </a:t>
                      </a:r>
                      <a:r>
                        <a:rPr lang="ko-KR" altLang="en-US" sz="1100" b="0" dirty="0" smtClean="0"/>
                        <a:t>지식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6" y="3782110"/>
            <a:ext cx="571297" cy="4020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4355689"/>
            <a:ext cx="571295" cy="4020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4929268"/>
            <a:ext cx="571295" cy="40202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5545737"/>
            <a:ext cx="571295" cy="40202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6189798"/>
            <a:ext cx="571295" cy="4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이미지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540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, Y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732096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933941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778198" y="1258434"/>
            <a:ext cx="956837" cy="868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663710" y="113014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00" y="2809595"/>
            <a:ext cx="2401989" cy="1567842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6271055" y="3256098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배경음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271055" y="3433772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효과음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6673222" y="3299652"/>
            <a:ext cx="1340369" cy="90565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7013172" y="2981333"/>
            <a:ext cx="655900" cy="20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설정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7755292" y="3299652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7714401" y="3283657"/>
            <a:ext cx="74393" cy="122556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8160271" y="3299652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6673222" y="3476610"/>
            <a:ext cx="134036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7755292" y="3476610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/>
          <p:cNvSpPr/>
          <p:nvPr/>
        </p:nvSpPr>
        <p:spPr>
          <a:xfrm>
            <a:off x="8160271" y="3478051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271055" y="3696374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절전 모드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7664726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7072211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162775" y="3689583"/>
            <a:ext cx="3256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755292" y="3692739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271055" y="3978463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데미지 표시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7664726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72211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162776" y="3986308"/>
            <a:ext cx="3256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7755292" y="3974603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673222" y="3477939"/>
            <a:ext cx="1082069" cy="905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7714401" y="3460615"/>
            <a:ext cx="74393" cy="1225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796415" y="3067416"/>
            <a:ext cx="788160" cy="734990"/>
            <a:chOff x="2796415" y="3067416"/>
            <a:chExt cx="788160" cy="73499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902586" y="1350837"/>
            <a:ext cx="788160" cy="734990"/>
            <a:chOff x="2796415" y="3067416"/>
            <a:chExt cx="788160" cy="734990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600.4A</a:t>
              </a:r>
              <a:endParaRPr lang="ko-KR" altLang="en-US" sz="900" b="1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120.4B</a:t>
              </a:r>
              <a:endParaRPr lang="ko-KR" altLang="en-US" sz="900" b="1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555</a:t>
              </a:r>
              <a:endParaRPr lang="ko-KR" alt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28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354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480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보물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5606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상점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3732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수색</a:t>
            </a:r>
            <a:endParaRPr lang="en-US" altLang="ko-KR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998409" y="2391349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옵션</a:t>
            </a:r>
            <a:endParaRPr lang="en-US" altLang="ko-KR" sz="1200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2983004" y="-721645"/>
            <a:ext cx="781806" cy="54441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3889304" y="184655"/>
            <a:ext cx="781806" cy="36315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4795604" y="1090955"/>
            <a:ext cx="781806" cy="18189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5400000">
            <a:off x="5701904" y="1997255"/>
            <a:ext cx="781806" cy="63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6608204" y="1097341"/>
            <a:ext cx="781806" cy="18062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420805" y="-715260"/>
            <a:ext cx="781804" cy="54314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1028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10286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10897" y="5083200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923614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089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36942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1150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0270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1211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363598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24340" y="3417690"/>
            <a:ext cx="1713421" cy="4584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381062" y="3060969"/>
            <a:ext cx="999977" cy="4584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194026" y="3060605"/>
            <a:ext cx="999977" cy="459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1830945" y="3423685"/>
            <a:ext cx="1713421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1474223" y="3780407"/>
            <a:ext cx="2426864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006990" y="3060241"/>
            <a:ext cx="999977" cy="4599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3637550" y="3429680"/>
            <a:ext cx="1713421" cy="434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5819954" y="3059877"/>
            <a:ext cx="999977" cy="4606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5444155" y="3435675"/>
            <a:ext cx="1713421" cy="4225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7632918" y="3059513"/>
            <a:ext cx="999976" cy="461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185809" y="2391349"/>
            <a:ext cx="1058009" cy="39886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보스 도감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10176926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보스 스킬 사용</a:t>
            </a:r>
            <a:endParaRPr lang="ko-KR" altLang="en-US" sz="800" dirty="0"/>
          </a:p>
        </p:txBody>
      </p:sp>
      <p:cxnSp>
        <p:nvCxnSpPr>
          <p:cNvPr id="60" name="꺾인 연결선 59"/>
          <p:cNvCxnSpPr>
            <a:stCxn id="7" idx="2"/>
            <a:endCxn id="45" idx="0"/>
          </p:cNvCxnSpPr>
          <p:nvPr/>
        </p:nvCxnSpPr>
        <p:spPr>
          <a:xfrm rot="16200000" flipH="1">
            <a:off x="7514505" y="191040"/>
            <a:ext cx="781804" cy="36188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5" idx="2"/>
            <a:endCxn id="47" idx="1"/>
          </p:cNvCxnSpPr>
          <p:nvPr/>
        </p:nvCxnSpPr>
        <p:spPr>
          <a:xfrm rot="16200000" flipH="1">
            <a:off x="9445881" y="3059148"/>
            <a:ext cx="999978" cy="4621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19"/>
          <a:stretch/>
        </p:blipFill>
        <p:spPr>
          <a:xfrm>
            <a:off x="1196795" y="1744522"/>
            <a:ext cx="6255565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화면상 맵 밝은 부분만 보이게 카메라 </a:t>
            </a:r>
            <a:r>
              <a:rPr lang="en-US" altLang="ko-KR" sz="1100" dirty="0"/>
              <a:t>ZOOM IN</a:t>
            </a:r>
          </a:p>
          <a:p>
            <a:r>
              <a:rPr lang="en-US" altLang="ko-KR" sz="1100" b="1" dirty="0"/>
              <a:t>&gt; </a:t>
            </a:r>
            <a:r>
              <a:rPr lang="ko-KR" altLang="en-US" sz="1100" b="1" dirty="0"/>
              <a:t>실제 보이는 영역은 가로 </a:t>
            </a:r>
            <a:r>
              <a:rPr lang="en-US" altLang="ko-KR" sz="1100" b="1" dirty="0"/>
              <a:t>1080px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세로 </a:t>
            </a:r>
            <a:r>
              <a:rPr lang="en-US" altLang="ko-KR" sz="1100" b="1" dirty="0" smtClean="0"/>
              <a:t>852px</a:t>
            </a:r>
            <a:r>
              <a:rPr lang="ko-KR" altLang="en-US" sz="1100" b="1" dirty="0" smtClean="0"/>
              <a:t>고정</a:t>
            </a:r>
            <a:r>
              <a:rPr lang="en-US" altLang="ko-KR" sz="1100" b="1" dirty="0" smtClean="0"/>
              <a:t> </a:t>
            </a:r>
            <a:endParaRPr lang="en-US" altLang="ko-KR" sz="1100" b="1" dirty="0"/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 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이동하며 슬라이드</a:t>
            </a:r>
            <a:endParaRPr lang="en-US" altLang="ko-KR" sz="1200" b="1" u="sng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기획상 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플레이어 캐릭터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700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몬스터 및 보스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340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전투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몬스터와 플레이어의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교전 시작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※</a:t>
            </a:r>
            <a:r>
              <a:rPr lang="en-US" altLang="ko-KR" sz="1050" b="1" dirty="0"/>
              <a:t> </a:t>
            </a:r>
            <a:r>
              <a:rPr lang="en-US" altLang="ko-KR" sz="1050" b="1" u="sng" dirty="0">
                <a:solidFill>
                  <a:srgbClr val="FF0000"/>
                </a:solidFill>
              </a:rPr>
              <a:t>( 360 </a:t>
            </a:r>
            <a:r>
              <a:rPr lang="ko-KR" altLang="en-US" sz="1050" b="1" u="sng" dirty="0">
                <a:solidFill>
                  <a:srgbClr val="FF0000"/>
                </a:solidFill>
              </a:rPr>
              <a:t>픽셀 </a:t>
            </a:r>
            <a:r>
              <a:rPr lang="en-US" altLang="ko-KR" sz="1050" b="1" u="sng" dirty="0">
                <a:solidFill>
                  <a:srgbClr val="FF0000"/>
                </a:solidFill>
              </a:rPr>
              <a:t>= </a:t>
            </a:r>
            <a:r>
              <a:rPr lang="ko-KR" altLang="en-US" sz="1050" b="1" u="sng" dirty="0">
                <a:solidFill>
                  <a:srgbClr val="FF0000"/>
                </a:solidFill>
              </a:rPr>
              <a:t>사거리 </a:t>
            </a:r>
            <a:r>
              <a:rPr lang="en-US" altLang="ko-KR" sz="1050" b="1" u="sng" dirty="0">
                <a:solidFill>
                  <a:srgbClr val="FF0000"/>
                </a:solidFill>
              </a:rPr>
              <a:t>)</a:t>
            </a:r>
            <a:r>
              <a:rPr lang="ko-KR" altLang="en-US" sz="1050" b="1" u="sng" dirty="0">
                <a:solidFill>
                  <a:srgbClr val="FF0000"/>
                </a:solidFill>
              </a:rPr>
              <a:t> </a:t>
            </a:r>
            <a:endParaRPr lang="en-US" altLang="ko-KR" sz="1050" b="1" u="sng" dirty="0">
              <a:solidFill>
                <a:srgbClr val="FF0000"/>
              </a:solidFill>
            </a:endParaRPr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모든 보스 및 </a:t>
            </a:r>
            <a:r>
              <a:rPr lang="ko-KR" altLang="en-US" sz="1050" b="1" dirty="0" smtClean="0"/>
              <a:t>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 고정 </a:t>
            </a:r>
            <a:r>
              <a:rPr lang="ko-KR" altLang="en-US" sz="1050" b="1" dirty="0"/>
              <a:t>값 통일 </a:t>
            </a:r>
            <a:r>
              <a:rPr lang="ko-KR" altLang="en-US" sz="1050" b="1" dirty="0" smtClean="0"/>
              <a:t>적용</a:t>
            </a:r>
            <a:endParaRPr lang="en-US" altLang="ko-KR" sz="1050" b="1" dirty="0" smtClean="0"/>
          </a:p>
          <a:p>
            <a:endParaRPr lang="en-US" altLang="ko-KR" sz="1050" b="1" dirty="0"/>
          </a:p>
          <a:p>
            <a:r>
              <a:rPr lang="en-US" altLang="ko-KR" sz="1050" b="1" dirty="0" smtClean="0"/>
              <a:t>&gt;&gt;</a:t>
            </a:r>
            <a:r>
              <a:rPr lang="ko-KR" altLang="en-US" sz="1050" b="1" dirty="0" smtClean="0"/>
              <a:t>사거리의 기준은 모든 보스</a:t>
            </a:r>
            <a:r>
              <a:rPr lang="en-US" altLang="ko-KR" sz="1050" b="1" dirty="0"/>
              <a:t> </a:t>
            </a:r>
            <a:r>
              <a:rPr lang="ko-KR" altLang="en-US" sz="1050" b="1" dirty="0" smtClean="0"/>
              <a:t>및 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캐릭터들의 센터 기준 통일 적용</a:t>
            </a:r>
            <a:endParaRPr lang="en-US" altLang="ko-KR" sz="105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499374" y="3074800"/>
            <a:ext cx="537306" cy="652463"/>
            <a:chOff x="2499374" y="3074800"/>
            <a:chExt cx="537306" cy="6524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3" t="27359" r="35923" b="26444"/>
            <a:stretch/>
          </p:blipFill>
          <p:spPr>
            <a:xfrm>
              <a:off x="2499374" y="3074800"/>
              <a:ext cx="402431" cy="6524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5" t="77556" r="8000" b="1222"/>
            <a:stretch/>
          </p:blipFill>
          <p:spPr>
            <a:xfrm rot="2336541">
              <a:off x="2885492" y="3182007"/>
              <a:ext cx="151188" cy="49787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068247" y="3105360"/>
            <a:ext cx="771024" cy="596757"/>
            <a:chOff x="3068247" y="3105360"/>
            <a:chExt cx="771024" cy="59675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0" t="4236" b="57268"/>
            <a:stretch/>
          </p:blipFill>
          <p:spPr>
            <a:xfrm flipH="1">
              <a:off x="3303616" y="3105360"/>
              <a:ext cx="535655" cy="59134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28584">
              <a:off x="3315299" y="3208013"/>
              <a:ext cx="247052" cy="741156"/>
            </a:xfrm>
            <a:prstGeom prst="rect">
              <a:avLst/>
            </a:prstGeom>
          </p:spPr>
        </p:pic>
      </p:grpSp>
      <p:sp>
        <p:nvSpPr>
          <p:cNvPr id="55" name="원호 54"/>
          <p:cNvSpPr/>
          <p:nvPr/>
        </p:nvSpPr>
        <p:spPr>
          <a:xfrm rot="10800000">
            <a:off x="3176968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2189264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1201342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3" y="3074800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951840" y="3333396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917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91412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1196795" y="1602271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217254" y="1190524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015124" y="3105360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026807" y="3208013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0344" y="1744521"/>
            <a:ext cx="3292015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241082" y="3333396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671584" y="273515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27" name="원호 26"/>
          <p:cNvSpPr/>
          <p:nvPr/>
        </p:nvSpPr>
        <p:spPr>
          <a:xfrm rot="5400000" flipV="1">
            <a:off x="63659" y="2752169"/>
            <a:ext cx="2284381" cy="269086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8110" y="2813309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852px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499374" y="5334506"/>
            <a:ext cx="402431" cy="65246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885492" y="5441713"/>
            <a:ext cx="151188" cy="4978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3303616" y="5365066"/>
            <a:ext cx="535655" cy="5913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3257698" y="5458063"/>
            <a:ext cx="247052" cy="74115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2700590" y="5158295"/>
            <a:ext cx="0" cy="993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71443" y="5158295"/>
            <a:ext cx="0" cy="993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원호 51"/>
          <p:cNvSpPr/>
          <p:nvPr/>
        </p:nvSpPr>
        <p:spPr>
          <a:xfrm rot="10800000">
            <a:off x="2700588" y="5993368"/>
            <a:ext cx="870853" cy="289929"/>
          </a:xfrm>
          <a:prstGeom prst="arc">
            <a:avLst>
              <a:gd name="adj1" fmla="val 10868702"/>
              <a:gd name="adj2" fmla="val 21557969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700588" y="6334107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360px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97928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226233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 smtClean="0"/>
              <a:t>10</a:t>
            </a:r>
            <a:r>
              <a:rPr lang="ko-KR" altLang="en-US" sz="1200" b="1" dirty="0" smtClean="0"/>
              <a:t>스테이지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화면이 넘어가면 제한시간 바 사라짐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애니메이션 출력 → 플레이어 캐릭터 </a:t>
            </a:r>
            <a:r>
              <a:rPr lang="en-US" altLang="ko-KR" sz="1200" dirty="0" smtClean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</a:t>
            </a:r>
            <a:r>
              <a:rPr lang="ko-KR" altLang="en-US" sz="1200" dirty="0" err="1" smtClean="0"/>
              <a:t>밝아짐</a:t>
            </a:r>
            <a:r>
              <a:rPr lang="ko-KR" altLang="en-US" sz="1200" dirty="0" smtClean="0"/>
              <a:t> →스테이지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만큼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감소</a:t>
            </a:r>
            <a:r>
              <a:rPr lang="en-US" altLang="ko-KR" sz="1200" dirty="0" smtClean="0"/>
              <a:t>, 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967841"/>
            <a:ext cx="936710" cy="10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544706" y="2096456"/>
            <a:ext cx="703388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42142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56225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835855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84892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399840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49" y="3777330"/>
            <a:ext cx="3835612" cy="3843064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350089" y="1440140"/>
            <a:ext cx="1002109" cy="384859"/>
            <a:chOff x="1393168" y="1120587"/>
            <a:chExt cx="1002109" cy="38485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2" name="그룹 11"/>
          <p:cNvGrpSpPr/>
          <p:nvPr/>
        </p:nvGrpSpPr>
        <p:grpSpPr>
          <a:xfrm>
            <a:off x="5596322" y="1937522"/>
            <a:ext cx="1503378" cy="153215"/>
            <a:chOff x="5596322" y="1937522"/>
            <a:chExt cx="1503378" cy="1532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322" y="1937522"/>
              <a:ext cx="1503378" cy="886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r="53364" b="-154580"/>
            <a:stretch/>
          </p:blipFill>
          <p:spPr>
            <a:xfrm>
              <a:off x="5614837" y="1955260"/>
              <a:ext cx="690713" cy="135477"/>
            </a:xfrm>
            <a:prstGeom prst="rect">
              <a:avLst/>
            </a:prstGeom>
          </p:spPr>
        </p:pic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2" y="4902112"/>
            <a:ext cx="1503378" cy="88693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90" y="4399840"/>
            <a:ext cx="986272" cy="419938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1487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11" name="그룹 110"/>
          <p:cNvGrpSpPr/>
          <p:nvPr/>
        </p:nvGrpSpPr>
        <p:grpSpPr>
          <a:xfrm>
            <a:off x="389841" y="1130232"/>
            <a:ext cx="788160" cy="734990"/>
            <a:chOff x="2796415" y="3067416"/>
            <a:chExt cx="788160" cy="73499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759388" y="1130232"/>
            <a:ext cx="788160" cy="734990"/>
            <a:chOff x="2796415" y="3067416"/>
            <a:chExt cx="788160" cy="73499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389841" y="4124285"/>
            <a:ext cx="788160" cy="734990"/>
            <a:chOff x="2796415" y="3067416"/>
            <a:chExt cx="788160" cy="734990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4823475" y="4124285"/>
            <a:ext cx="788160" cy="734990"/>
            <a:chOff x="2796415" y="3067416"/>
            <a:chExt cx="788160" cy="73499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713081" y="4064193"/>
            <a:ext cx="3034796" cy="2320960"/>
            <a:chOff x="4713890" y="4064193"/>
            <a:chExt cx="3034796" cy="2320960"/>
          </a:xfrm>
        </p:grpSpPr>
        <p:sp>
          <p:nvSpPr>
            <p:cNvPr id="140" name="직사각형 139"/>
            <p:cNvSpPr/>
            <p:nvPr/>
          </p:nvSpPr>
          <p:spPr>
            <a:xfrm>
              <a:off x="4713890" y="4064193"/>
              <a:ext cx="3034796" cy="232096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090341" y="4432384"/>
              <a:ext cx="22818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rgbClr val="FF0000"/>
                  </a:solidFill>
                </a:rPr>
                <a:t>실  패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090342" y="5613991"/>
              <a:ext cx="22971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적장을 물리치는데 실패했습니다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힘을 길러 다시 도전하세요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090342" y="6058336"/>
              <a:ext cx="22971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초 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15M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밀려납니다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</a:t>
            </a:r>
            <a:r>
              <a:rPr lang="ko-KR" altLang="en-US" sz="1100" dirty="0" smtClean="0"/>
              <a:t>낙양</a:t>
            </a:r>
            <a:endParaRPr lang="en-US" altLang="ko-KR" sz="1100" dirty="0" smtClean="0"/>
          </a:p>
          <a:p>
            <a:r>
              <a:rPr lang="ko-KR" altLang="en-US" sz="1100" dirty="0" smtClean="0"/>
              <a:t>하비성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</a:t>
            </a:r>
            <a:r>
              <a:rPr lang="en-US" altLang="ko-KR" sz="1100" b="1" dirty="0" smtClean="0"/>
              <a:t>rule</a:t>
            </a:r>
            <a:r>
              <a:rPr lang="ko-KR" altLang="en-US" sz="1100" b="1" dirty="0" smtClean="0"/>
              <a:t>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공격 </a:t>
            </a:r>
            <a:r>
              <a:rPr lang="en-US" altLang="ko-KR" sz="1100" dirty="0" smtClean="0"/>
              <a:t>(Default)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피격</a:t>
            </a:r>
            <a:r>
              <a:rPr lang="en-US" altLang="ko-KR" sz="1100" dirty="0" smtClean="0"/>
              <a:t>(Hit)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처치</a:t>
            </a:r>
            <a:r>
              <a:rPr lang="en-US" altLang="ko-KR" sz="1100" dirty="0" smtClean="0"/>
              <a:t>(Die)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애니메이션 동작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11872</TotalTime>
  <Words>2352</Words>
  <Application>Microsoft Office PowerPoint</Application>
  <PresentationFormat>와이드스크린</PresentationFormat>
  <Paragraphs>752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PF스타더스트</vt:lpstr>
      <vt:lpstr>맑은 고딕</vt:lpstr>
      <vt:lpstr>Arial</vt:lpstr>
      <vt:lpstr>Wingdings</vt:lpstr>
      <vt:lpstr>Office 테마</vt:lpstr>
      <vt:lpstr>나만의 작은 삼국지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834</cp:revision>
  <dcterms:created xsi:type="dcterms:W3CDTF">2020-08-13T13:01:44Z</dcterms:created>
  <dcterms:modified xsi:type="dcterms:W3CDTF">2020-10-13T17:31:39Z</dcterms:modified>
</cp:coreProperties>
</file>